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36600"/>
    <a:srgbClr val="80A74B"/>
    <a:srgbClr val="808000"/>
    <a:srgbClr val="CCFF99"/>
    <a:srgbClr val="FFFFCC"/>
    <a:srgbClr val="6699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AD3C49-6AA5-496D-8A85-3913DCEDD9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push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38776C-321D-42DA-BB7A-122B57826A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push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F78796-928A-416B-8495-9FBF1243B0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push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BBE561-7D05-4509-99AF-C9773D3B73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push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FD7167-EB7A-4375-B669-19AD45557C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push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9A23FA-4992-4463-A9AB-759E1FB283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push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C60832-7519-4BCF-A7E0-DBE0BFC76D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push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6FC7EA-E9C5-4702-9D21-73D20B9F31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push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133E4D-83D4-40F6-8C27-47D61D11DD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push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B6F2BB-9A85-4AD7-A01F-20E30F8416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push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CBB80C-C130-44E1-93A7-201E2CA991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push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D2393B-63CE-4C7E-9393-66CC7D6B9B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push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FED87987-07EE-4B99-B49D-1B92750EAD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 advClick="0">
    <p:push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slide" Target="slide9.xml"/><Relationship Id="rId7" Type="http://schemas.openxmlformats.org/officeDocument/2006/relationships/slide" Target="slide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slide" Target="slide7.xml"/><Relationship Id="rId4" Type="http://schemas.openxmlformats.org/officeDocument/2006/relationships/slide" Target="slide8.xml"/><Relationship Id="rId9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9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4663" y="6257925"/>
            <a:ext cx="57467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437599" y="1524000"/>
            <a:ext cx="413286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ТРЕНАЖЁР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275269" y="2967335"/>
            <a:ext cx="6593472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dirty="0">
                <a:ln w="18415" cmpd="sng">
                  <a:solidFill>
                    <a:srgbClr val="FFC000"/>
                  </a:solidFill>
                  <a:prstDash val="solid"/>
                </a:ln>
                <a:blipFill>
                  <a:blip r:embed="rId4"/>
                  <a:tile tx="0" ty="0" sx="100000" sy="100000" flip="none" algn="tl"/>
                </a:blip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Табличное умножение</a:t>
            </a:r>
          </a:p>
        </p:txBody>
      </p:sp>
    </p:spTree>
  </p:cSld>
  <p:clrMapOvr>
    <a:masterClrMapping/>
  </p:clrMapOvr>
  <p:transition spd="slow" advClick="0">
    <p:push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2 </a:t>
            </a:r>
            <a:r>
              <a:rPr lang="ru-RU" sz="9600" b="1">
                <a:latin typeface="Times New Roman" pitchFamily="18" charset="0"/>
                <a:cs typeface="Arial" charset="0"/>
              </a:rPr>
              <a:t>• 7</a:t>
            </a: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2 </a:t>
            </a:r>
            <a:r>
              <a:rPr lang="ru-RU" sz="9600" b="1">
                <a:latin typeface="Times New Roman" pitchFamily="18" charset="0"/>
                <a:cs typeface="Arial" charset="0"/>
              </a:rPr>
              <a:t>• 3</a:t>
            </a:r>
          </a:p>
        </p:txBody>
      </p:sp>
      <p:sp>
        <p:nvSpPr>
          <p:cNvPr id="13323" name="Rectangle 11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2 </a:t>
            </a:r>
            <a:r>
              <a:rPr lang="ru-RU" sz="9600" b="1">
                <a:latin typeface="Times New Roman" pitchFamily="18" charset="0"/>
                <a:cs typeface="Arial" charset="0"/>
              </a:rPr>
              <a:t>• 9</a:t>
            </a:r>
          </a:p>
        </p:txBody>
      </p:sp>
      <p:sp>
        <p:nvSpPr>
          <p:cNvPr id="13325" name="Rectangle 13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2 </a:t>
            </a:r>
            <a:r>
              <a:rPr lang="ru-RU" sz="9600" b="1">
                <a:latin typeface="Times New Roman" pitchFamily="18" charset="0"/>
                <a:cs typeface="Arial" charset="0"/>
              </a:rPr>
              <a:t>• 4</a:t>
            </a:r>
          </a:p>
        </p:txBody>
      </p:sp>
      <p:sp>
        <p:nvSpPr>
          <p:cNvPr id="13327" name="Rectangle 15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2 </a:t>
            </a:r>
            <a:r>
              <a:rPr lang="ru-RU" sz="9600" b="1">
                <a:latin typeface="Times New Roman" pitchFamily="18" charset="0"/>
                <a:cs typeface="Arial" charset="0"/>
              </a:rPr>
              <a:t>• 5</a:t>
            </a:r>
          </a:p>
        </p:txBody>
      </p:sp>
      <p:sp>
        <p:nvSpPr>
          <p:cNvPr id="13329" name="Rectangle 17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2 </a:t>
            </a:r>
            <a:r>
              <a:rPr lang="ru-RU" sz="9600" b="1">
                <a:latin typeface="Times New Roman" pitchFamily="18" charset="0"/>
                <a:cs typeface="Arial" charset="0"/>
              </a:rPr>
              <a:t>• 8</a:t>
            </a:r>
          </a:p>
        </p:txBody>
      </p:sp>
      <p:sp>
        <p:nvSpPr>
          <p:cNvPr id="13331" name="Rectangle 19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2 </a:t>
            </a:r>
            <a:r>
              <a:rPr lang="ru-RU" sz="9600" b="1">
                <a:latin typeface="Times New Roman" pitchFamily="18" charset="0"/>
                <a:cs typeface="Arial" charset="0"/>
              </a:rPr>
              <a:t>• 2</a:t>
            </a:r>
          </a:p>
        </p:txBody>
      </p:sp>
      <p:sp>
        <p:nvSpPr>
          <p:cNvPr id="13333" name="Rectangle 21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2 </a:t>
            </a:r>
            <a:r>
              <a:rPr lang="ru-RU" sz="9600" b="1">
                <a:latin typeface="Times New Roman" pitchFamily="18" charset="0"/>
                <a:cs typeface="Arial" charset="0"/>
              </a:rPr>
              <a:t>• 6</a:t>
            </a:r>
          </a:p>
        </p:txBody>
      </p:sp>
      <p:sp>
        <p:nvSpPr>
          <p:cNvPr id="13335" name="Rectangle 23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 i="1">
                <a:solidFill>
                  <a:srgbClr val="336600"/>
                </a:solidFill>
                <a:latin typeface="Times New Roman" pitchFamily="18" charset="0"/>
              </a:rPr>
              <a:t>Молодцы!</a:t>
            </a:r>
          </a:p>
        </p:txBody>
      </p:sp>
      <p:pic>
        <p:nvPicPr>
          <p:cNvPr id="11275" name="Picture 32" descr="Ёжики"/>
          <p:cNvPicPr>
            <a:picLocks noChangeAspect="1" noChangeArrowheads="1"/>
          </p:cNvPicPr>
          <p:nvPr/>
        </p:nvPicPr>
        <p:blipFill>
          <a:blip r:embed="rId3" cstate="print"/>
          <a:srcRect l="10249" t="6677" r="5368" b="2504"/>
          <a:stretch>
            <a:fillRect/>
          </a:stretch>
        </p:blipFill>
        <p:spPr bwMode="auto">
          <a:xfrm>
            <a:off x="2938463" y="838200"/>
            <a:ext cx="3265487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6" name="Picture 4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33800" y="5867400"/>
            <a:ext cx="57467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89"/>
          <p:cNvGrpSpPr>
            <a:grpSpLocks/>
          </p:cNvGrpSpPr>
          <p:nvPr/>
        </p:nvGrpSpPr>
        <p:grpSpPr bwMode="auto">
          <a:xfrm>
            <a:off x="2536825" y="5599113"/>
            <a:ext cx="917575" cy="835025"/>
            <a:chOff x="2302" y="1634"/>
            <a:chExt cx="578" cy="526"/>
          </a:xfrm>
        </p:grpSpPr>
        <p:sp>
          <p:nvSpPr>
            <p:cNvPr id="11346" name="Rectangle 90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1347" name="WordArt 91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10</a:t>
              </a:r>
            </a:p>
          </p:txBody>
        </p:sp>
      </p:grpSp>
      <p:grpSp>
        <p:nvGrpSpPr>
          <p:cNvPr id="3" name="Group 92"/>
          <p:cNvGrpSpPr>
            <a:grpSpLocks/>
          </p:cNvGrpSpPr>
          <p:nvPr/>
        </p:nvGrpSpPr>
        <p:grpSpPr bwMode="auto">
          <a:xfrm>
            <a:off x="460375" y="5599113"/>
            <a:ext cx="917575" cy="835025"/>
            <a:chOff x="384" y="2880"/>
            <a:chExt cx="578" cy="526"/>
          </a:xfrm>
        </p:grpSpPr>
        <p:sp>
          <p:nvSpPr>
            <p:cNvPr id="11344" name="Rectangle 93"/>
            <p:cNvSpPr>
              <a:spLocks noChangeArrowheads="1"/>
            </p:cNvSpPr>
            <p:nvPr/>
          </p:nvSpPr>
          <p:spPr bwMode="auto">
            <a:xfrm>
              <a:off x="384" y="2880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1345" name="WordArt 94"/>
            <p:cNvSpPr>
              <a:spLocks noChangeArrowheads="1" noChangeShapeType="1" noTextEdit="1"/>
            </p:cNvSpPr>
            <p:nvPr/>
          </p:nvSpPr>
          <p:spPr bwMode="auto">
            <a:xfrm>
              <a:off x="576" y="2976"/>
              <a:ext cx="162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4</a:t>
              </a:r>
            </a:p>
          </p:txBody>
        </p:sp>
      </p:grpSp>
      <p:grpSp>
        <p:nvGrpSpPr>
          <p:cNvPr id="4" name="Group 95"/>
          <p:cNvGrpSpPr>
            <a:grpSpLocks/>
          </p:cNvGrpSpPr>
          <p:nvPr/>
        </p:nvGrpSpPr>
        <p:grpSpPr bwMode="auto">
          <a:xfrm>
            <a:off x="6664325" y="5599113"/>
            <a:ext cx="917575" cy="835025"/>
            <a:chOff x="384" y="2880"/>
            <a:chExt cx="578" cy="526"/>
          </a:xfrm>
        </p:grpSpPr>
        <p:sp>
          <p:nvSpPr>
            <p:cNvPr id="11342" name="Rectangle 96"/>
            <p:cNvSpPr>
              <a:spLocks noChangeArrowheads="1"/>
            </p:cNvSpPr>
            <p:nvPr/>
          </p:nvSpPr>
          <p:spPr bwMode="auto">
            <a:xfrm>
              <a:off x="384" y="2880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1343" name="WordArt 97"/>
            <p:cNvSpPr>
              <a:spLocks noChangeArrowheads="1" noChangeShapeType="1" noTextEdit="1"/>
            </p:cNvSpPr>
            <p:nvPr/>
          </p:nvSpPr>
          <p:spPr bwMode="auto">
            <a:xfrm>
              <a:off x="576" y="2976"/>
              <a:ext cx="162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8</a:t>
              </a:r>
            </a:p>
          </p:txBody>
        </p:sp>
      </p:grpSp>
      <p:grpSp>
        <p:nvGrpSpPr>
          <p:cNvPr id="5" name="Group 98"/>
          <p:cNvGrpSpPr>
            <a:grpSpLocks/>
          </p:cNvGrpSpPr>
          <p:nvPr/>
        </p:nvGrpSpPr>
        <p:grpSpPr bwMode="auto">
          <a:xfrm>
            <a:off x="5599113" y="5599113"/>
            <a:ext cx="917575" cy="835025"/>
            <a:chOff x="384" y="2880"/>
            <a:chExt cx="578" cy="526"/>
          </a:xfrm>
        </p:grpSpPr>
        <p:sp>
          <p:nvSpPr>
            <p:cNvPr id="11340" name="Rectangle 99"/>
            <p:cNvSpPr>
              <a:spLocks noChangeArrowheads="1"/>
            </p:cNvSpPr>
            <p:nvPr/>
          </p:nvSpPr>
          <p:spPr bwMode="auto">
            <a:xfrm>
              <a:off x="384" y="2880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1341" name="WordArt 100"/>
            <p:cNvSpPr>
              <a:spLocks noChangeArrowheads="1" noChangeShapeType="1" noTextEdit="1"/>
            </p:cNvSpPr>
            <p:nvPr/>
          </p:nvSpPr>
          <p:spPr bwMode="auto">
            <a:xfrm>
              <a:off x="576" y="2976"/>
              <a:ext cx="162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6</a:t>
              </a:r>
            </a:p>
          </p:txBody>
        </p:sp>
      </p:grpSp>
      <p:grpSp>
        <p:nvGrpSpPr>
          <p:cNvPr id="6" name="Group 101"/>
          <p:cNvGrpSpPr>
            <a:grpSpLocks/>
          </p:cNvGrpSpPr>
          <p:nvPr/>
        </p:nvGrpSpPr>
        <p:grpSpPr bwMode="auto">
          <a:xfrm>
            <a:off x="1482725" y="5599113"/>
            <a:ext cx="917575" cy="835025"/>
            <a:chOff x="2302" y="1634"/>
            <a:chExt cx="578" cy="526"/>
          </a:xfrm>
        </p:grpSpPr>
        <p:sp>
          <p:nvSpPr>
            <p:cNvPr id="11338" name="Rectangle 102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1339" name="WordArt 103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12</a:t>
              </a:r>
            </a:p>
          </p:txBody>
        </p:sp>
      </p:grpSp>
      <p:grpSp>
        <p:nvGrpSpPr>
          <p:cNvPr id="7" name="Group 104"/>
          <p:cNvGrpSpPr>
            <a:grpSpLocks/>
          </p:cNvGrpSpPr>
          <p:nvPr/>
        </p:nvGrpSpPr>
        <p:grpSpPr bwMode="auto">
          <a:xfrm>
            <a:off x="7766050" y="4454525"/>
            <a:ext cx="917575" cy="835025"/>
            <a:chOff x="2302" y="1634"/>
            <a:chExt cx="578" cy="526"/>
          </a:xfrm>
        </p:grpSpPr>
        <p:sp>
          <p:nvSpPr>
            <p:cNvPr id="11336" name="Rectangle 105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1337" name="WordArt 106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14</a:t>
              </a:r>
            </a:p>
          </p:txBody>
        </p:sp>
      </p:grpSp>
      <p:grpSp>
        <p:nvGrpSpPr>
          <p:cNvPr id="8" name="Group 107"/>
          <p:cNvGrpSpPr>
            <a:grpSpLocks/>
          </p:cNvGrpSpPr>
          <p:nvPr/>
        </p:nvGrpSpPr>
        <p:grpSpPr bwMode="auto">
          <a:xfrm>
            <a:off x="7766050" y="5599113"/>
            <a:ext cx="917575" cy="835025"/>
            <a:chOff x="2302" y="1634"/>
            <a:chExt cx="578" cy="526"/>
          </a:xfrm>
        </p:grpSpPr>
        <p:sp>
          <p:nvSpPr>
            <p:cNvPr id="11334" name="Rectangle 108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1335" name="WordArt 109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16</a:t>
              </a:r>
            </a:p>
          </p:txBody>
        </p:sp>
      </p:grpSp>
      <p:grpSp>
        <p:nvGrpSpPr>
          <p:cNvPr id="9" name="Group 110"/>
          <p:cNvGrpSpPr>
            <a:grpSpLocks/>
          </p:cNvGrpSpPr>
          <p:nvPr/>
        </p:nvGrpSpPr>
        <p:grpSpPr bwMode="auto">
          <a:xfrm>
            <a:off x="460375" y="4468813"/>
            <a:ext cx="917575" cy="835025"/>
            <a:chOff x="2302" y="1634"/>
            <a:chExt cx="578" cy="526"/>
          </a:xfrm>
        </p:grpSpPr>
        <p:sp>
          <p:nvSpPr>
            <p:cNvPr id="11332" name="Rectangle 111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1333" name="WordArt 112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18</a:t>
              </a:r>
            </a:p>
          </p:txBody>
        </p:sp>
      </p:grpSp>
      <p:grpSp>
        <p:nvGrpSpPr>
          <p:cNvPr id="10" name="Group 62"/>
          <p:cNvGrpSpPr>
            <a:grpSpLocks/>
          </p:cNvGrpSpPr>
          <p:nvPr/>
        </p:nvGrpSpPr>
        <p:grpSpPr bwMode="auto">
          <a:xfrm>
            <a:off x="460375" y="5599113"/>
            <a:ext cx="917575" cy="835025"/>
            <a:chOff x="384" y="2880"/>
            <a:chExt cx="578" cy="526"/>
          </a:xfrm>
        </p:grpSpPr>
        <p:sp>
          <p:nvSpPr>
            <p:cNvPr id="11330" name="Rectangle 63"/>
            <p:cNvSpPr>
              <a:spLocks noChangeArrowheads="1"/>
            </p:cNvSpPr>
            <p:nvPr/>
          </p:nvSpPr>
          <p:spPr bwMode="auto">
            <a:xfrm>
              <a:off x="384" y="2880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1331" name="WordArt 64"/>
            <p:cNvSpPr>
              <a:spLocks noChangeArrowheads="1" noChangeShapeType="1" noTextEdit="1"/>
            </p:cNvSpPr>
            <p:nvPr/>
          </p:nvSpPr>
          <p:spPr bwMode="auto">
            <a:xfrm>
              <a:off x="576" y="2976"/>
              <a:ext cx="162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4</a:t>
              </a:r>
            </a:p>
          </p:txBody>
        </p:sp>
      </p:grpSp>
      <p:grpSp>
        <p:nvGrpSpPr>
          <p:cNvPr id="11" name="Group 83"/>
          <p:cNvGrpSpPr>
            <a:grpSpLocks/>
          </p:cNvGrpSpPr>
          <p:nvPr/>
        </p:nvGrpSpPr>
        <p:grpSpPr bwMode="auto">
          <a:xfrm>
            <a:off x="460375" y="5599113"/>
            <a:ext cx="917575" cy="835025"/>
            <a:chOff x="384" y="2880"/>
            <a:chExt cx="578" cy="526"/>
          </a:xfrm>
        </p:grpSpPr>
        <p:sp>
          <p:nvSpPr>
            <p:cNvPr id="11328" name="Rectangle 84"/>
            <p:cNvSpPr>
              <a:spLocks noChangeArrowheads="1"/>
            </p:cNvSpPr>
            <p:nvPr/>
          </p:nvSpPr>
          <p:spPr bwMode="auto">
            <a:xfrm>
              <a:off x="384" y="2880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1329" name="WordArt 85"/>
            <p:cNvSpPr>
              <a:spLocks noChangeArrowheads="1" noChangeShapeType="1" noTextEdit="1"/>
            </p:cNvSpPr>
            <p:nvPr/>
          </p:nvSpPr>
          <p:spPr bwMode="auto">
            <a:xfrm>
              <a:off x="576" y="2976"/>
              <a:ext cx="162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4</a:t>
              </a:r>
            </a:p>
          </p:txBody>
        </p:sp>
      </p:grpSp>
      <p:grpSp>
        <p:nvGrpSpPr>
          <p:cNvPr id="12" name="Group 50"/>
          <p:cNvGrpSpPr>
            <a:grpSpLocks/>
          </p:cNvGrpSpPr>
          <p:nvPr/>
        </p:nvGrpSpPr>
        <p:grpSpPr bwMode="auto">
          <a:xfrm>
            <a:off x="460375" y="4468813"/>
            <a:ext cx="917575" cy="835025"/>
            <a:chOff x="2302" y="1634"/>
            <a:chExt cx="578" cy="526"/>
          </a:xfrm>
        </p:grpSpPr>
        <p:sp>
          <p:nvSpPr>
            <p:cNvPr id="11326" name="Rectangle 51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1327" name="WordArt 52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18</a:t>
              </a:r>
            </a:p>
          </p:txBody>
        </p:sp>
      </p:grpSp>
      <p:grpSp>
        <p:nvGrpSpPr>
          <p:cNvPr id="13" name="Group 71"/>
          <p:cNvGrpSpPr>
            <a:grpSpLocks/>
          </p:cNvGrpSpPr>
          <p:nvPr/>
        </p:nvGrpSpPr>
        <p:grpSpPr bwMode="auto">
          <a:xfrm>
            <a:off x="460375" y="4468813"/>
            <a:ext cx="917575" cy="835025"/>
            <a:chOff x="2302" y="1634"/>
            <a:chExt cx="578" cy="526"/>
          </a:xfrm>
        </p:grpSpPr>
        <p:sp>
          <p:nvSpPr>
            <p:cNvPr id="11324" name="Rectangle 72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1325" name="WordArt 73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18</a:t>
              </a:r>
            </a:p>
          </p:txBody>
        </p:sp>
      </p:grpSp>
      <p:grpSp>
        <p:nvGrpSpPr>
          <p:cNvPr id="14" name="Group 65"/>
          <p:cNvGrpSpPr>
            <a:grpSpLocks/>
          </p:cNvGrpSpPr>
          <p:nvPr/>
        </p:nvGrpSpPr>
        <p:grpSpPr bwMode="auto">
          <a:xfrm>
            <a:off x="1482725" y="5599113"/>
            <a:ext cx="917575" cy="835025"/>
            <a:chOff x="2302" y="1634"/>
            <a:chExt cx="578" cy="526"/>
          </a:xfrm>
        </p:grpSpPr>
        <p:sp>
          <p:nvSpPr>
            <p:cNvPr id="11322" name="Rectangle 66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1323" name="WordArt 67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12</a:t>
              </a:r>
            </a:p>
          </p:txBody>
        </p:sp>
      </p:grpSp>
      <p:grpSp>
        <p:nvGrpSpPr>
          <p:cNvPr id="15" name="Group 86"/>
          <p:cNvGrpSpPr>
            <a:grpSpLocks/>
          </p:cNvGrpSpPr>
          <p:nvPr/>
        </p:nvGrpSpPr>
        <p:grpSpPr bwMode="auto">
          <a:xfrm>
            <a:off x="1482725" y="5599113"/>
            <a:ext cx="917575" cy="835025"/>
            <a:chOff x="2302" y="1634"/>
            <a:chExt cx="578" cy="526"/>
          </a:xfrm>
        </p:grpSpPr>
        <p:sp>
          <p:nvSpPr>
            <p:cNvPr id="11320" name="Rectangle 87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1321" name="WordArt 88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12</a:t>
              </a:r>
            </a:p>
          </p:txBody>
        </p:sp>
      </p:grpSp>
      <p:grpSp>
        <p:nvGrpSpPr>
          <p:cNvPr id="16" name="Group 56"/>
          <p:cNvGrpSpPr>
            <a:grpSpLocks/>
          </p:cNvGrpSpPr>
          <p:nvPr/>
        </p:nvGrpSpPr>
        <p:grpSpPr bwMode="auto">
          <a:xfrm>
            <a:off x="2536825" y="5599113"/>
            <a:ext cx="917575" cy="835025"/>
            <a:chOff x="2302" y="1634"/>
            <a:chExt cx="578" cy="526"/>
          </a:xfrm>
        </p:grpSpPr>
        <p:sp>
          <p:nvSpPr>
            <p:cNvPr id="11318" name="Rectangle 57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1319" name="WordArt 58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10</a:t>
              </a:r>
            </a:p>
          </p:txBody>
        </p:sp>
      </p:grpSp>
      <p:grpSp>
        <p:nvGrpSpPr>
          <p:cNvPr id="17" name="Group 77"/>
          <p:cNvGrpSpPr>
            <a:grpSpLocks/>
          </p:cNvGrpSpPr>
          <p:nvPr/>
        </p:nvGrpSpPr>
        <p:grpSpPr bwMode="auto">
          <a:xfrm>
            <a:off x="2536825" y="5599113"/>
            <a:ext cx="917575" cy="835025"/>
            <a:chOff x="2302" y="1634"/>
            <a:chExt cx="578" cy="526"/>
          </a:xfrm>
        </p:grpSpPr>
        <p:sp>
          <p:nvSpPr>
            <p:cNvPr id="11316" name="Rectangle 78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1317" name="WordArt 79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10</a:t>
              </a:r>
            </a:p>
          </p:txBody>
        </p:sp>
      </p:grpSp>
      <p:grpSp>
        <p:nvGrpSpPr>
          <p:cNvPr id="18" name="Group 47"/>
          <p:cNvGrpSpPr>
            <a:grpSpLocks/>
          </p:cNvGrpSpPr>
          <p:nvPr/>
        </p:nvGrpSpPr>
        <p:grpSpPr bwMode="auto">
          <a:xfrm>
            <a:off x="5599113" y="5599113"/>
            <a:ext cx="917575" cy="835025"/>
            <a:chOff x="384" y="2880"/>
            <a:chExt cx="578" cy="526"/>
          </a:xfrm>
        </p:grpSpPr>
        <p:sp>
          <p:nvSpPr>
            <p:cNvPr id="11314" name="Rectangle 48"/>
            <p:cNvSpPr>
              <a:spLocks noChangeArrowheads="1"/>
            </p:cNvSpPr>
            <p:nvPr/>
          </p:nvSpPr>
          <p:spPr bwMode="auto">
            <a:xfrm>
              <a:off x="384" y="2880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1315" name="WordArt 49"/>
            <p:cNvSpPr>
              <a:spLocks noChangeArrowheads="1" noChangeShapeType="1" noTextEdit="1"/>
            </p:cNvSpPr>
            <p:nvPr/>
          </p:nvSpPr>
          <p:spPr bwMode="auto">
            <a:xfrm>
              <a:off x="576" y="2976"/>
              <a:ext cx="162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6</a:t>
              </a:r>
            </a:p>
          </p:txBody>
        </p:sp>
      </p:grpSp>
      <p:grpSp>
        <p:nvGrpSpPr>
          <p:cNvPr id="19" name="Group 68"/>
          <p:cNvGrpSpPr>
            <a:grpSpLocks/>
          </p:cNvGrpSpPr>
          <p:nvPr/>
        </p:nvGrpSpPr>
        <p:grpSpPr bwMode="auto">
          <a:xfrm>
            <a:off x="5599113" y="5599113"/>
            <a:ext cx="917575" cy="835025"/>
            <a:chOff x="384" y="2880"/>
            <a:chExt cx="578" cy="526"/>
          </a:xfrm>
        </p:grpSpPr>
        <p:sp>
          <p:nvSpPr>
            <p:cNvPr id="11312" name="Rectangle 69"/>
            <p:cNvSpPr>
              <a:spLocks noChangeArrowheads="1"/>
            </p:cNvSpPr>
            <p:nvPr/>
          </p:nvSpPr>
          <p:spPr bwMode="auto">
            <a:xfrm>
              <a:off x="384" y="2880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1313" name="WordArt 70"/>
            <p:cNvSpPr>
              <a:spLocks noChangeArrowheads="1" noChangeShapeType="1" noTextEdit="1"/>
            </p:cNvSpPr>
            <p:nvPr/>
          </p:nvSpPr>
          <p:spPr bwMode="auto">
            <a:xfrm>
              <a:off x="576" y="2976"/>
              <a:ext cx="162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6</a:t>
              </a:r>
            </a:p>
          </p:txBody>
        </p:sp>
      </p:grpSp>
      <p:grpSp>
        <p:nvGrpSpPr>
          <p:cNvPr id="20" name="Group 53"/>
          <p:cNvGrpSpPr>
            <a:grpSpLocks/>
          </p:cNvGrpSpPr>
          <p:nvPr/>
        </p:nvGrpSpPr>
        <p:grpSpPr bwMode="auto">
          <a:xfrm>
            <a:off x="6664325" y="5599113"/>
            <a:ext cx="917575" cy="835025"/>
            <a:chOff x="384" y="2880"/>
            <a:chExt cx="578" cy="526"/>
          </a:xfrm>
        </p:grpSpPr>
        <p:sp>
          <p:nvSpPr>
            <p:cNvPr id="11310" name="Rectangle 54"/>
            <p:cNvSpPr>
              <a:spLocks noChangeArrowheads="1"/>
            </p:cNvSpPr>
            <p:nvPr/>
          </p:nvSpPr>
          <p:spPr bwMode="auto">
            <a:xfrm>
              <a:off x="384" y="2880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1311" name="WordArt 55"/>
            <p:cNvSpPr>
              <a:spLocks noChangeArrowheads="1" noChangeShapeType="1" noTextEdit="1"/>
            </p:cNvSpPr>
            <p:nvPr/>
          </p:nvSpPr>
          <p:spPr bwMode="auto">
            <a:xfrm>
              <a:off x="576" y="2976"/>
              <a:ext cx="162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8</a:t>
              </a:r>
            </a:p>
          </p:txBody>
        </p:sp>
      </p:grpSp>
      <p:grpSp>
        <p:nvGrpSpPr>
          <p:cNvPr id="21" name="Group 74"/>
          <p:cNvGrpSpPr>
            <a:grpSpLocks/>
          </p:cNvGrpSpPr>
          <p:nvPr/>
        </p:nvGrpSpPr>
        <p:grpSpPr bwMode="auto">
          <a:xfrm>
            <a:off x="6664325" y="5599113"/>
            <a:ext cx="917575" cy="835025"/>
            <a:chOff x="384" y="2880"/>
            <a:chExt cx="578" cy="526"/>
          </a:xfrm>
        </p:grpSpPr>
        <p:sp>
          <p:nvSpPr>
            <p:cNvPr id="11308" name="Rectangle 75"/>
            <p:cNvSpPr>
              <a:spLocks noChangeArrowheads="1"/>
            </p:cNvSpPr>
            <p:nvPr/>
          </p:nvSpPr>
          <p:spPr bwMode="auto">
            <a:xfrm>
              <a:off x="384" y="2880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1309" name="WordArt 76"/>
            <p:cNvSpPr>
              <a:spLocks noChangeArrowheads="1" noChangeShapeType="1" noTextEdit="1"/>
            </p:cNvSpPr>
            <p:nvPr/>
          </p:nvSpPr>
          <p:spPr bwMode="auto">
            <a:xfrm>
              <a:off x="576" y="2976"/>
              <a:ext cx="162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8</a:t>
              </a:r>
            </a:p>
          </p:txBody>
        </p:sp>
      </p:grpSp>
      <p:grpSp>
        <p:nvGrpSpPr>
          <p:cNvPr id="22" name="Group 59"/>
          <p:cNvGrpSpPr>
            <a:grpSpLocks/>
          </p:cNvGrpSpPr>
          <p:nvPr/>
        </p:nvGrpSpPr>
        <p:grpSpPr bwMode="auto">
          <a:xfrm>
            <a:off x="7766050" y="5599113"/>
            <a:ext cx="917575" cy="835025"/>
            <a:chOff x="2302" y="1634"/>
            <a:chExt cx="578" cy="526"/>
          </a:xfrm>
        </p:grpSpPr>
        <p:sp>
          <p:nvSpPr>
            <p:cNvPr id="11306" name="Rectangle 60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1307" name="WordArt 61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16</a:t>
              </a:r>
            </a:p>
          </p:txBody>
        </p:sp>
      </p:grpSp>
      <p:grpSp>
        <p:nvGrpSpPr>
          <p:cNvPr id="23" name="Group 80"/>
          <p:cNvGrpSpPr>
            <a:grpSpLocks/>
          </p:cNvGrpSpPr>
          <p:nvPr/>
        </p:nvGrpSpPr>
        <p:grpSpPr bwMode="auto">
          <a:xfrm>
            <a:off x="7766050" y="5599113"/>
            <a:ext cx="917575" cy="835025"/>
            <a:chOff x="2302" y="1634"/>
            <a:chExt cx="578" cy="526"/>
          </a:xfrm>
        </p:grpSpPr>
        <p:sp>
          <p:nvSpPr>
            <p:cNvPr id="11304" name="Rectangle 81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1305" name="WordArt 82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16</a:t>
              </a:r>
            </a:p>
          </p:txBody>
        </p:sp>
      </p:grpSp>
      <p:grpSp>
        <p:nvGrpSpPr>
          <p:cNvPr id="24" name="Group 44"/>
          <p:cNvGrpSpPr>
            <a:grpSpLocks/>
          </p:cNvGrpSpPr>
          <p:nvPr/>
        </p:nvGrpSpPr>
        <p:grpSpPr bwMode="auto">
          <a:xfrm>
            <a:off x="7766050" y="4454525"/>
            <a:ext cx="917575" cy="835025"/>
            <a:chOff x="2302" y="1634"/>
            <a:chExt cx="578" cy="526"/>
          </a:xfrm>
        </p:grpSpPr>
        <p:sp>
          <p:nvSpPr>
            <p:cNvPr id="11302" name="Rectangle 45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1303" name="WordArt 46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14</a:t>
              </a:r>
            </a:p>
          </p:txBody>
        </p:sp>
      </p:grpSp>
      <p:sp>
        <p:nvSpPr>
          <p:cNvPr id="13425" name="AutoShape 11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572000" y="5834063"/>
            <a:ext cx="838200" cy="609600"/>
          </a:xfrm>
          <a:prstGeom prst="actionButtonSound">
            <a:avLst/>
          </a:prstGeom>
          <a:solidFill>
            <a:srgbClr val="80A74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426" name="Line 114"/>
          <p:cNvSpPr>
            <a:spLocks noChangeShapeType="1"/>
          </p:cNvSpPr>
          <p:nvPr/>
        </p:nvSpPr>
        <p:spPr bwMode="auto">
          <a:xfrm>
            <a:off x="4572000" y="5867400"/>
            <a:ext cx="838200" cy="533400"/>
          </a:xfrm>
          <a:prstGeom prst="line">
            <a:avLst/>
          </a:prstGeom>
          <a:noFill/>
          <a:ln w="76200" cmpd="tri">
            <a:solidFill>
              <a:srgbClr val="33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>
    <p:push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1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3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1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10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3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0" dur="10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3" dur="10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3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6" dur="10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9" dur="10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3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2" dur="10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7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8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9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0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0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1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2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3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3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4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5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6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6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7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8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9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9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0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1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2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2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3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4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5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5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86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7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8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8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0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1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1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2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3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4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1" fill="hold">
                      <p:stCondLst>
                        <p:cond delay="0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4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25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0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4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7" fill="hold">
                      <p:stCondLst>
                        <p:cond delay="0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0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1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52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3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5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0" fill="hold">
                      <p:stCondLst>
                        <p:cond delay="0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3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64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5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6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6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77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8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8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6" fill="hold">
                      <p:stCondLst>
                        <p:cond delay="0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90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1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98" restart="whenNotActive" fill="hold" evtFilter="cancelBubble" nodeType="interactiveSeq">
                <p:stCondLst>
                  <p:cond evt="onClick" delay="0">
                    <p:tgtEl>
                      <p:spTgt spid="134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9" fill="hold">
                      <p:stCondLst>
                        <p:cond delay="0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2" dur="2000" fill="hold"/>
                                        <p:tgtEl>
                                          <p:spTgt spid="134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A74B"/>
                                      </p:to>
                                    </p:animClr>
                                    <p:set>
                                      <p:cBhvr>
                                        <p:cTn id="303" dur="2000" fill="hold"/>
                                        <p:tgtEl>
                                          <p:spTgt spid="134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4" dur="2000" fill="hold"/>
                                        <p:tgtEl>
                                          <p:spTgt spid="134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Лунный зайчик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5" presetID="13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306" dur="500"/>
                                        <p:tgtEl>
                                          <p:spTgt spid="134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1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2" dur="500"/>
                                        <p:tgtEl>
                                          <p:spTgt spid="13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25"/>
                  </p:tgtEl>
                </p:cond>
              </p:nextCondLst>
            </p:seq>
          </p:childTnLst>
        </p:cTn>
      </p:par>
    </p:tnLst>
    <p:bldLst>
      <p:bldP spid="13321" grpId="0" animBg="1"/>
      <p:bldP spid="13323" grpId="0" animBg="1"/>
      <p:bldP spid="13325" grpId="0" animBg="1"/>
      <p:bldP spid="13327" grpId="0" animBg="1"/>
      <p:bldP spid="13329" grpId="0" animBg="1"/>
      <p:bldP spid="13331" grpId="0" animBg="1"/>
      <p:bldP spid="13333" grpId="0" animBg="1"/>
      <p:bldP spid="13335" grpId="0" animBg="1"/>
      <p:bldP spid="13426" grpId="0" animBg="1"/>
      <p:bldP spid="1342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опубликована на сайте – </a:t>
            </a:r>
            <a:r>
              <a:rPr lang="en-US" smtClean="0"/>
              <a:t>viki.rdf.ru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>
    <p:push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224338" y="1247775"/>
            <a:ext cx="838200" cy="838200"/>
          </a:xfrm>
          <a:prstGeom prst="ellipse">
            <a:avLst/>
          </a:prstGeom>
          <a:solidFill>
            <a:schemeClr val="bg1"/>
          </a:solidFill>
          <a:ln w="76200" cmpd="tri">
            <a:solidFill>
              <a:srgbClr val="6699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>
                <a:latin typeface="Times New Roman" pitchFamily="18" charset="0"/>
              </a:rPr>
              <a:t>2</a:t>
            </a:r>
          </a:p>
        </p:txBody>
      </p:sp>
      <p:sp>
        <p:nvSpPr>
          <p:cNvPr id="14355" name="Oval 1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10200" y="1752600"/>
            <a:ext cx="838200" cy="838200"/>
          </a:xfrm>
          <a:prstGeom prst="ellipse">
            <a:avLst/>
          </a:prstGeom>
          <a:solidFill>
            <a:schemeClr val="bg1"/>
          </a:solidFill>
          <a:ln w="76200" cmpd="tri">
            <a:solidFill>
              <a:srgbClr val="6699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>
                <a:latin typeface="Times New Roman" pitchFamily="18" charset="0"/>
              </a:rPr>
              <a:t>3</a:t>
            </a:r>
          </a:p>
        </p:txBody>
      </p:sp>
      <p:sp>
        <p:nvSpPr>
          <p:cNvPr id="14356" name="Oval 20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943600" y="3009900"/>
            <a:ext cx="838200" cy="838200"/>
          </a:xfrm>
          <a:prstGeom prst="ellipse">
            <a:avLst/>
          </a:prstGeom>
          <a:solidFill>
            <a:schemeClr val="bg1"/>
          </a:solidFill>
          <a:ln w="76200" cmpd="tri">
            <a:solidFill>
              <a:srgbClr val="6699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>
                <a:latin typeface="Times New Roman" pitchFamily="18" charset="0"/>
              </a:rPr>
              <a:t>4</a:t>
            </a:r>
          </a:p>
        </p:txBody>
      </p:sp>
      <p:sp>
        <p:nvSpPr>
          <p:cNvPr id="14357" name="Oval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410200" y="4191000"/>
            <a:ext cx="838200" cy="838200"/>
          </a:xfrm>
          <a:prstGeom prst="ellipse">
            <a:avLst/>
          </a:prstGeom>
          <a:solidFill>
            <a:schemeClr val="bg1"/>
          </a:solidFill>
          <a:ln w="76200" cmpd="tri">
            <a:solidFill>
              <a:srgbClr val="6699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>
                <a:latin typeface="Times New Roman" pitchFamily="18" charset="0"/>
              </a:rPr>
              <a:t>5</a:t>
            </a:r>
          </a:p>
        </p:txBody>
      </p:sp>
      <p:sp>
        <p:nvSpPr>
          <p:cNvPr id="14358" name="Oval 22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4224338" y="4829175"/>
            <a:ext cx="838200" cy="838200"/>
          </a:xfrm>
          <a:prstGeom prst="ellipse">
            <a:avLst/>
          </a:prstGeom>
          <a:solidFill>
            <a:schemeClr val="bg1"/>
          </a:solidFill>
          <a:ln w="76200" cmpd="tri">
            <a:solidFill>
              <a:srgbClr val="6699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>
                <a:latin typeface="Times New Roman" pitchFamily="18" charset="0"/>
              </a:rPr>
              <a:t>6</a:t>
            </a:r>
          </a:p>
        </p:txBody>
      </p:sp>
      <p:sp>
        <p:nvSpPr>
          <p:cNvPr id="14359" name="Oval 23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048000" y="4267200"/>
            <a:ext cx="838200" cy="838200"/>
          </a:xfrm>
          <a:prstGeom prst="ellipse">
            <a:avLst/>
          </a:prstGeom>
          <a:solidFill>
            <a:schemeClr val="bg1"/>
          </a:solidFill>
          <a:ln w="76200" cmpd="tri">
            <a:solidFill>
              <a:srgbClr val="6699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>
                <a:latin typeface="Times New Roman" pitchFamily="18" charset="0"/>
              </a:rPr>
              <a:t>7</a:t>
            </a:r>
          </a:p>
        </p:txBody>
      </p:sp>
      <p:sp>
        <p:nvSpPr>
          <p:cNvPr id="14360" name="Oval 24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590800" y="3009900"/>
            <a:ext cx="838200" cy="838200"/>
          </a:xfrm>
          <a:prstGeom prst="ellipse">
            <a:avLst/>
          </a:prstGeom>
          <a:solidFill>
            <a:schemeClr val="bg1"/>
          </a:solidFill>
          <a:ln w="76200" cmpd="tri">
            <a:solidFill>
              <a:srgbClr val="6699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>
                <a:latin typeface="Times New Roman" pitchFamily="18" charset="0"/>
              </a:rPr>
              <a:t>8</a:t>
            </a:r>
          </a:p>
        </p:txBody>
      </p:sp>
      <p:sp>
        <p:nvSpPr>
          <p:cNvPr id="14361" name="Oval 25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048000" y="1752600"/>
            <a:ext cx="838200" cy="838200"/>
          </a:xfrm>
          <a:prstGeom prst="ellipse">
            <a:avLst/>
          </a:prstGeom>
          <a:solidFill>
            <a:schemeClr val="bg1"/>
          </a:solidFill>
          <a:ln w="76200" cmpd="tri">
            <a:solidFill>
              <a:srgbClr val="6699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>
                <a:latin typeface="Times New Roman" pitchFamily="18" charset="0"/>
              </a:rPr>
              <a:t>9</a:t>
            </a:r>
          </a:p>
        </p:txBody>
      </p:sp>
    </p:spTree>
  </p:cSld>
  <p:clrMapOvr>
    <a:masterClrMapping/>
  </p:clrMapOvr>
  <p:transition spd="slow" advClick="0">
    <p:push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3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A74B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3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1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A74B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5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43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10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A74B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5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43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10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A74B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5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43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10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A74B"/>
                                      </p:to>
                                    </p:animClr>
                                    <p:set>
                                      <p:cBhvr>
                                        <p:cTn id="35" dur="10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10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5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43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10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A74B"/>
                                      </p:to>
                                    </p:animClr>
                                    <p:set>
                                      <p:cBhvr>
                                        <p:cTn id="42" dur="10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10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5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43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10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A74B"/>
                                      </p:to>
                                    </p:animClr>
                                    <p:set>
                                      <p:cBhvr>
                                        <p:cTn id="49" dur="10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10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60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43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10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A74B"/>
                                      </p:to>
                                    </p:animClr>
                                    <p:set>
                                      <p:cBhvr>
                                        <p:cTn id="56" dur="10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10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61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9 </a:t>
            </a:r>
            <a:r>
              <a:rPr lang="ru-RU" sz="9600" b="1">
                <a:latin typeface="Times New Roman" pitchFamily="18" charset="0"/>
                <a:cs typeface="Arial" charset="0"/>
              </a:rPr>
              <a:t>• 2</a:t>
            </a:r>
          </a:p>
        </p:txBody>
      </p:sp>
      <p:sp>
        <p:nvSpPr>
          <p:cNvPr id="6169" name="Rectangle 25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9 </a:t>
            </a:r>
            <a:r>
              <a:rPr lang="ru-RU" sz="9600" b="1">
                <a:latin typeface="Times New Roman" pitchFamily="18" charset="0"/>
                <a:cs typeface="Arial" charset="0"/>
              </a:rPr>
              <a:t>• 7</a:t>
            </a:r>
          </a:p>
        </p:txBody>
      </p:sp>
      <p:sp>
        <p:nvSpPr>
          <p:cNvPr id="6174" name="Rectangle 30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9 </a:t>
            </a:r>
            <a:r>
              <a:rPr lang="ru-RU" sz="9600" b="1">
                <a:latin typeface="Times New Roman" pitchFamily="18" charset="0"/>
                <a:cs typeface="Arial" charset="0"/>
              </a:rPr>
              <a:t>• 4</a:t>
            </a:r>
          </a:p>
        </p:txBody>
      </p:sp>
      <p:sp>
        <p:nvSpPr>
          <p:cNvPr id="6176" name="Rectangle 32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9 </a:t>
            </a:r>
            <a:r>
              <a:rPr lang="ru-RU" sz="9600" b="1">
                <a:latin typeface="Times New Roman" pitchFamily="18" charset="0"/>
                <a:cs typeface="Arial" charset="0"/>
              </a:rPr>
              <a:t>• 9</a:t>
            </a:r>
          </a:p>
        </p:txBody>
      </p:sp>
      <p:sp>
        <p:nvSpPr>
          <p:cNvPr id="6178" name="Rectangle 34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9 </a:t>
            </a:r>
            <a:r>
              <a:rPr lang="ru-RU" sz="9600" b="1">
                <a:latin typeface="Times New Roman" pitchFamily="18" charset="0"/>
                <a:cs typeface="Arial" charset="0"/>
              </a:rPr>
              <a:t>• 6</a:t>
            </a:r>
          </a:p>
        </p:txBody>
      </p:sp>
      <p:sp>
        <p:nvSpPr>
          <p:cNvPr id="6180" name="Rectangle 36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9 </a:t>
            </a:r>
            <a:r>
              <a:rPr lang="ru-RU" sz="9600" b="1">
                <a:latin typeface="Times New Roman" pitchFamily="18" charset="0"/>
                <a:cs typeface="Arial" charset="0"/>
              </a:rPr>
              <a:t>• 8</a:t>
            </a:r>
          </a:p>
        </p:txBody>
      </p:sp>
      <p:sp>
        <p:nvSpPr>
          <p:cNvPr id="6182" name="Rectangle 38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9 </a:t>
            </a:r>
            <a:r>
              <a:rPr lang="ru-RU" sz="9600" b="1">
                <a:latin typeface="Times New Roman" pitchFamily="18" charset="0"/>
                <a:cs typeface="Arial" charset="0"/>
              </a:rPr>
              <a:t>• 3</a:t>
            </a:r>
          </a:p>
        </p:txBody>
      </p:sp>
      <p:sp>
        <p:nvSpPr>
          <p:cNvPr id="6184" name="Rectangle 40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9 </a:t>
            </a:r>
            <a:r>
              <a:rPr lang="ru-RU" sz="9600" b="1">
                <a:latin typeface="Times New Roman" pitchFamily="18" charset="0"/>
                <a:cs typeface="Arial" charset="0"/>
              </a:rPr>
              <a:t>• 5</a:t>
            </a:r>
          </a:p>
        </p:txBody>
      </p:sp>
      <p:sp>
        <p:nvSpPr>
          <p:cNvPr id="6186" name="Rectangle 42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 i="1">
                <a:solidFill>
                  <a:srgbClr val="336600"/>
                </a:solidFill>
                <a:latin typeface="Times New Roman" pitchFamily="18" charset="0"/>
              </a:rPr>
              <a:t>Молодцы!</a:t>
            </a:r>
          </a:p>
        </p:txBody>
      </p:sp>
      <p:pic>
        <p:nvPicPr>
          <p:cNvPr id="4107" name="Picture 4" descr="Ёжики"/>
          <p:cNvPicPr>
            <a:picLocks noChangeAspect="1" noChangeArrowheads="1"/>
          </p:cNvPicPr>
          <p:nvPr/>
        </p:nvPicPr>
        <p:blipFill>
          <a:blip r:embed="rId3" cstate="print"/>
          <a:srcRect l="10249" t="6677" r="5368" b="2504"/>
          <a:stretch>
            <a:fillRect/>
          </a:stretch>
        </p:blipFill>
        <p:spPr bwMode="auto">
          <a:xfrm>
            <a:off x="2938463" y="838200"/>
            <a:ext cx="3265487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Picture 6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4663" y="6257925"/>
            <a:ext cx="57467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69"/>
          <p:cNvGrpSpPr>
            <a:grpSpLocks/>
          </p:cNvGrpSpPr>
          <p:nvPr/>
        </p:nvGrpSpPr>
        <p:grpSpPr bwMode="auto">
          <a:xfrm>
            <a:off x="460375" y="1716088"/>
            <a:ext cx="917575" cy="835025"/>
            <a:chOff x="2302" y="1634"/>
            <a:chExt cx="578" cy="526"/>
          </a:xfrm>
        </p:grpSpPr>
        <p:sp>
          <p:nvSpPr>
            <p:cNvPr id="4178" name="Rectangle 70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4179" name="WordArt 71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18</a:t>
              </a:r>
            </a:p>
          </p:txBody>
        </p:sp>
      </p:grpSp>
      <p:grpSp>
        <p:nvGrpSpPr>
          <p:cNvPr id="3" name="Group 68"/>
          <p:cNvGrpSpPr>
            <a:grpSpLocks/>
          </p:cNvGrpSpPr>
          <p:nvPr/>
        </p:nvGrpSpPr>
        <p:grpSpPr bwMode="auto">
          <a:xfrm>
            <a:off x="460375" y="1716088"/>
            <a:ext cx="917575" cy="835025"/>
            <a:chOff x="2302" y="1634"/>
            <a:chExt cx="578" cy="526"/>
          </a:xfrm>
        </p:grpSpPr>
        <p:sp>
          <p:nvSpPr>
            <p:cNvPr id="4176" name="Rectangle 24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4177" name="WordArt 66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18</a:t>
              </a:r>
            </a:p>
          </p:txBody>
        </p:sp>
      </p:grpSp>
      <p:grpSp>
        <p:nvGrpSpPr>
          <p:cNvPr id="4" name="Group 114"/>
          <p:cNvGrpSpPr>
            <a:grpSpLocks/>
          </p:cNvGrpSpPr>
          <p:nvPr/>
        </p:nvGrpSpPr>
        <p:grpSpPr bwMode="auto">
          <a:xfrm>
            <a:off x="7772400" y="1716088"/>
            <a:ext cx="917575" cy="835025"/>
            <a:chOff x="2302" y="1634"/>
            <a:chExt cx="578" cy="526"/>
          </a:xfrm>
        </p:grpSpPr>
        <p:sp>
          <p:nvSpPr>
            <p:cNvPr id="4174" name="Rectangle 115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4175" name="WordArt 116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36</a:t>
              </a:r>
            </a:p>
          </p:txBody>
        </p:sp>
      </p:grpSp>
      <p:grpSp>
        <p:nvGrpSpPr>
          <p:cNvPr id="5" name="Group 117"/>
          <p:cNvGrpSpPr>
            <a:grpSpLocks/>
          </p:cNvGrpSpPr>
          <p:nvPr/>
        </p:nvGrpSpPr>
        <p:grpSpPr bwMode="auto">
          <a:xfrm>
            <a:off x="7772400" y="4114800"/>
            <a:ext cx="917575" cy="835025"/>
            <a:chOff x="2302" y="1634"/>
            <a:chExt cx="578" cy="526"/>
          </a:xfrm>
        </p:grpSpPr>
        <p:sp>
          <p:nvSpPr>
            <p:cNvPr id="4172" name="Rectangle 118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4173" name="WordArt 119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81</a:t>
              </a:r>
            </a:p>
          </p:txBody>
        </p:sp>
      </p:grpSp>
      <p:grpSp>
        <p:nvGrpSpPr>
          <p:cNvPr id="6" name="Group 120"/>
          <p:cNvGrpSpPr>
            <a:grpSpLocks/>
          </p:cNvGrpSpPr>
          <p:nvPr/>
        </p:nvGrpSpPr>
        <p:grpSpPr bwMode="auto">
          <a:xfrm>
            <a:off x="7772400" y="2935288"/>
            <a:ext cx="917575" cy="835025"/>
            <a:chOff x="2302" y="1634"/>
            <a:chExt cx="578" cy="526"/>
          </a:xfrm>
        </p:grpSpPr>
        <p:sp>
          <p:nvSpPr>
            <p:cNvPr id="4170" name="Rectangle 121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4171" name="WordArt 122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27</a:t>
              </a:r>
            </a:p>
          </p:txBody>
        </p:sp>
      </p:grpSp>
      <p:grpSp>
        <p:nvGrpSpPr>
          <p:cNvPr id="7" name="Group 123"/>
          <p:cNvGrpSpPr>
            <a:grpSpLocks/>
          </p:cNvGrpSpPr>
          <p:nvPr/>
        </p:nvGrpSpPr>
        <p:grpSpPr bwMode="auto">
          <a:xfrm>
            <a:off x="7772400" y="5326063"/>
            <a:ext cx="917575" cy="835025"/>
            <a:chOff x="2302" y="1634"/>
            <a:chExt cx="578" cy="526"/>
          </a:xfrm>
        </p:grpSpPr>
        <p:sp>
          <p:nvSpPr>
            <p:cNvPr id="4168" name="Rectangle 124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4169" name="WordArt 125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45</a:t>
              </a:r>
            </a:p>
          </p:txBody>
        </p:sp>
      </p:grpSp>
      <p:grpSp>
        <p:nvGrpSpPr>
          <p:cNvPr id="8" name="Group 126"/>
          <p:cNvGrpSpPr>
            <a:grpSpLocks/>
          </p:cNvGrpSpPr>
          <p:nvPr/>
        </p:nvGrpSpPr>
        <p:grpSpPr bwMode="auto">
          <a:xfrm>
            <a:off x="460375" y="5326063"/>
            <a:ext cx="917575" cy="835025"/>
            <a:chOff x="2302" y="1634"/>
            <a:chExt cx="578" cy="526"/>
          </a:xfrm>
        </p:grpSpPr>
        <p:sp>
          <p:nvSpPr>
            <p:cNvPr id="4166" name="Rectangle 127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4167" name="WordArt 128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72</a:t>
              </a:r>
            </a:p>
          </p:txBody>
        </p:sp>
      </p:grpSp>
      <p:grpSp>
        <p:nvGrpSpPr>
          <p:cNvPr id="9" name="Group 129"/>
          <p:cNvGrpSpPr>
            <a:grpSpLocks/>
          </p:cNvGrpSpPr>
          <p:nvPr/>
        </p:nvGrpSpPr>
        <p:grpSpPr bwMode="auto">
          <a:xfrm>
            <a:off x="460375" y="4114800"/>
            <a:ext cx="917575" cy="835025"/>
            <a:chOff x="2302" y="1634"/>
            <a:chExt cx="578" cy="526"/>
          </a:xfrm>
        </p:grpSpPr>
        <p:sp>
          <p:nvSpPr>
            <p:cNvPr id="4164" name="Rectangle 130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4165" name="WordArt 131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54</a:t>
              </a:r>
            </a:p>
          </p:txBody>
        </p:sp>
      </p:grpSp>
      <p:grpSp>
        <p:nvGrpSpPr>
          <p:cNvPr id="10" name="Group 135"/>
          <p:cNvGrpSpPr>
            <a:grpSpLocks/>
          </p:cNvGrpSpPr>
          <p:nvPr/>
        </p:nvGrpSpPr>
        <p:grpSpPr bwMode="auto">
          <a:xfrm>
            <a:off x="460375" y="2935288"/>
            <a:ext cx="917575" cy="835025"/>
            <a:chOff x="2302" y="1634"/>
            <a:chExt cx="578" cy="526"/>
          </a:xfrm>
        </p:grpSpPr>
        <p:sp>
          <p:nvSpPr>
            <p:cNvPr id="4162" name="Rectangle 136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4163" name="WordArt 137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63</a:t>
              </a:r>
            </a:p>
          </p:txBody>
        </p:sp>
      </p:grpSp>
      <p:grpSp>
        <p:nvGrpSpPr>
          <p:cNvPr id="11" name="Group 73"/>
          <p:cNvGrpSpPr>
            <a:grpSpLocks/>
          </p:cNvGrpSpPr>
          <p:nvPr/>
        </p:nvGrpSpPr>
        <p:grpSpPr bwMode="auto">
          <a:xfrm>
            <a:off x="460375" y="2935288"/>
            <a:ext cx="917575" cy="835025"/>
            <a:chOff x="2302" y="1634"/>
            <a:chExt cx="578" cy="526"/>
          </a:xfrm>
        </p:grpSpPr>
        <p:sp>
          <p:nvSpPr>
            <p:cNvPr id="4160" name="Rectangle 54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4161" name="WordArt 72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63</a:t>
              </a:r>
            </a:p>
          </p:txBody>
        </p:sp>
      </p:grpSp>
      <p:grpSp>
        <p:nvGrpSpPr>
          <p:cNvPr id="12" name="Group 90"/>
          <p:cNvGrpSpPr>
            <a:grpSpLocks/>
          </p:cNvGrpSpPr>
          <p:nvPr/>
        </p:nvGrpSpPr>
        <p:grpSpPr bwMode="auto">
          <a:xfrm>
            <a:off x="460375" y="2935288"/>
            <a:ext cx="917575" cy="835025"/>
            <a:chOff x="2302" y="1634"/>
            <a:chExt cx="578" cy="526"/>
          </a:xfrm>
        </p:grpSpPr>
        <p:sp>
          <p:nvSpPr>
            <p:cNvPr id="4158" name="Rectangle 91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4159" name="WordArt 92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63</a:t>
              </a:r>
            </a:p>
          </p:txBody>
        </p:sp>
      </p:grpSp>
      <p:grpSp>
        <p:nvGrpSpPr>
          <p:cNvPr id="13" name="Group 83"/>
          <p:cNvGrpSpPr>
            <a:grpSpLocks/>
          </p:cNvGrpSpPr>
          <p:nvPr/>
        </p:nvGrpSpPr>
        <p:grpSpPr bwMode="auto">
          <a:xfrm>
            <a:off x="460375" y="4114800"/>
            <a:ext cx="917575" cy="835025"/>
            <a:chOff x="2302" y="1634"/>
            <a:chExt cx="578" cy="526"/>
          </a:xfrm>
        </p:grpSpPr>
        <p:sp>
          <p:nvSpPr>
            <p:cNvPr id="4156" name="Rectangle 53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4157" name="WordArt 82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54</a:t>
              </a:r>
            </a:p>
          </p:txBody>
        </p:sp>
      </p:grpSp>
      <p:grpSp>
        <p:nvGrpSpPr>
          <p:cNvPr id="14" name="Group 99"/>
          <p:cNvGrpSpPr>
            <a:grpSpLocks/>
          </p:cNvGrpSpPr>
          <p:nvPr/>
        </p:nvGrpSpPr>
        <p:grpSpPr bwMode="auto">
          <a:xfrm>
            <a:off x="460375" y="4113213"/>
            <a:ext cx="917575" cy="835025"/>
            <a:chOff x="2302" y="1634"/>
            <a:chExt cx="578" cy="526"/>
          </a:xfrm>
        </p:grpSpPr>
        <p:sp>
          <p:nvSpPr>
            <p:cNvPr id="4154" name="Rectangle 100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4155" name="WordArt 101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54</a:t>
              </a:r>
            </a:p>
          </p:txBody>
        </p:sp>
      </p:grpSp>
      <p:grpSp>
        <p:nvGrpSpPr>
          <p:cNvPr id="15" name="Group 87"/>
          <p:cNvGrpSpPr>
            <a:grpSpLocks/>
          </p:cNvGrpSpPr>
          <p:nvPr/>
        </p:nvGrpSpPr>
        <p:grpSpPr bwMode="auto">
          <a:xfrm>
            <a:off x="460375" y="5326063"/>
            <a:ext cx="917575" cy="835025"/>
            <a:chOff x="2302" y="1634"/>
            <a:chExt cx="578" cy="526"/>
          </a:xfrm>
        </p:grpSpPr>
        <p:sp>
          <p:nvSpPr>
            <p:cNvPr id="4152" name="Rectangle 55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4153" name="WordArt 86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72</a:t>
              </a:r>
            </a:p>
          </p:txBody>
        </p:sp>
      </p:grpSp>
      <p:grpSp>
        <p:nvGrpSpPr>
          <p:cNvPr id="16" name="Group 105"/>
          <p:cNvGrpSpPr>
            <a:grpSpLocks/>
          </p:cNvGrpSpPr>
          <p:nvPr/>
        </p:nvGrpSpPr>
        <p:grpSpPr bwMode="auto">
          <a:xfrm>
            <a:off x="460375" y="5326063"/>
            <a:ext cx="917575" cy="835025"/>
            <a:chOff x="2302" y="1634"/>
            <a:chExt cx="578" cy="526"/>
          </a:xfrm>
        </p:grpSpPr>
        <p:sp>
          <p:nvSpPr>
            <p:cNvPr id="4150" name="Rectangle 106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4151" name="WordArt 107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72</a:t>
              </a:r>
            </a:p>
          </p:txBody>
        </p:sp>
      </p:grpSp>
      <p:grpSp>
        <p:nvGrpSpPr>
          <p:cNvPr id="17" name="Group 78"/>
          <p:cNvGrpSpPr>
            <a:grpSpLocks/>
          </p:cNvGrpSpPr>
          <p:nvPr/>
        </p:nvGrpSpPr>
        <p:grpSpPr bwMode="auto">
          <a:xfrm>
            <a:off x="7772400" y="1716088"/>
            <a:ext cx="917575" cy="835025"/>
            <a:chOff x="2302" y="1634"/>
            <a:chExt cx="578" cy="526"/>
          </a:xfrm>
        </p:grpSpPr>
        <p:sp>
          <p:nvSpPr>
            <p:cNvPr id="4148" name="Rectangle 57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4149" name="WordArt 77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36</a:t>
              </a:r>
            </a:p>
          </p:txBody>
        </p:sp>
      </p:grpSp>
      <p:grpSp>
        <p:nvGrpSpPr>
          <p:cNvPr id="18" name="Group 93"/>
          <p:cNvGrpSpPr>
            <a:grpSpLocks/>
          </p:cNvGrpSpPr>
          <p:nvPr/>
        </p:nvGrpSpPr>
        <p:grpSpPr bwMode="auto">
          <a:xfrm>
            <a:off x="7772400" y="1716088"/>
            <a:ext cx="917575" cy="835025"/>
            <a:chOff x="2302" y="1634"/>
            <a:chExt cx="578" cy="526"/>
          </a:xfrm>
        </p:grpSpPr>
        <p:sp>
          <p:nvSpPr>
            <p:cNvPr id="4146" name="Rectangle 94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4147" name="WordArt 95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36</a:t>
              </a:r>
            </a:p>
          </p:txBody>
        </p:sp>
      </p:grpSp>
      <p:grpSp>
        <p:nvGrpSpPr>
          <p:cNvPr id="19" name="Group 85"/>
          <p:cNvGrpSpPr>
            <a:grpSpLocks/>
          </p:cNvGrpSpPr>
          <p:nvPr/>
        </p:nvGrpSpPr>
        <p:grpSpPr bwMode="auto">
          <a:xfrm>
            <a:off x="7772400" y="2935288"/>
            <a:ext cx="917575" cy="835025"/>
            <a:chOff x="2302" y="1634"/>
            <a:chExt cx="578" cy="526"/>
          </a:xfrm>
        </p:grpSpPr>
        <p:sp>
          <p:nvSpPr>
            <p:cNvPr id="4144" name="Rectangle 52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4145" name="WordArt 84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27</a:t>
              </a:r>
            </a:p>
          </p:txBody>
        </p:sp>
      </p:grpSp>
      <p:grpSp>
        <p:nvGrpSpPr>
          <p:cNvPr id="20" name="Group 108"/>
          <p:cNvGrpSpPr>
            <a:grpSpLocks/>
          </p:cNvGrpSpPr>
          <p:nvPr/>
        </p:nvGrpSpPr>
        <p:grpSpPr bwMode="auto">
          <a:xfrm>
            <a:off x="7772400" y="2935288"/>
            <a:ext cx="917575" cy="835025"/>
            <a:chOff x="2302" y="1634"/>
            <a:chExt cx="578" cy="526"/>
          </a:xfrm>
        </p:grpSpPr>
        <p:sp>
          <p:nvSpPr>
            <p:cNvPr id="4142" name="Rectangle 109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4143" name="WordArt 110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27</a:t>
              </a:r>
            </a:p>
          </p:txBody>
        </p:sp>
      </p:grpSp>
      <p:grpSp>
        <p:nvGrpSpPr>
          <p:cNvPr id="21" name="Group 81"/>
          <p:cNvGrpSpPr>
            <a:grpSpLocks/>
          </p:cNvGrpSpPr>
          <p:nvPr/>
        </p:nvGrpSpPr>
        <p:grpSpPr bwMode="auto">
          <a:xfrm>
            <a:off x="7772400" y="4113213"/>
            <a:ext cx="917575" cy="835025"/>
            <a:chOff x="2302" y="1634"/>
            <a:chExt cx="578" cy="526"/>
          </a:xfrm>
        </p:grpSpPr>
        <p:sp>
          <p:nvSpPr>
            <p:cNvPr id="4140" name="Rectangle 56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4141" name="WordArt 80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81</a:t>
              </a:r>
            </a:p>
          </p:txBody>
        </p:sp>
      </p:grpSp>
      <p:grpSp>
        <p:nvGrpSpPr>
          <p:cNvPr id="22" name="Group 96"/>
          <p:cNvGrpSpPr>
            <a:grpSpLocks/>
          </p:cNvGrpSpPr>
          <p:nvPr/>
        </p:nvGrpSpPr>
        <p:grpSpPr bwMode="auto">
          <a:xfrm>
            <a:off x="7772400" y="4114800"/>
            <a:ext cx="917575" cy="835025"/>
            <a:chOff x="2302" y="1634"/>
            <a:chExt cx="578" cy="526"/>
          </a:xfrm>
        </p:grpSpPr>
        <p:sp>
          <p:nvSpPr>
            <p:cNvPr id="4138" name="Rectangle 97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4139" name="WordArt 98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81</a:t>
              </a:r>
            </a:p>
          </p:txBody>
        </p:sp>
      </p:grpSp>
      <p:grpSp>
        <p:nvGrpSpPr>
          <p:cNvPr id="23" name="Group 89"/>
          <p:cNvGrpSpPr>
            <a:grpSpLocks/>
          </p:cNvGrpSpPr>
          <p:nvPr/>
        </p:nvGrpSpPr>
        <p:grpSpPr bwMode="auto">
          <a:xfrm>
            <a:off x="7772400" y="5326063"/>
            <a:ext cx="917575" cy="835025"/>
            <a:chOff x="2302" y="1634"/>
            <a:chExt cx="578" cy="526"/>
          </a:xfrm>
        </p:grpSpPr>
        <p:sp>
          <p:nvSpPr>
            <p:cNvPr id="4136" name="Rectangle 58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4137" name="WordArt 88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45</a:t>
              </a:r>
            </a:p>
          </p:txBody>
        </p:sp>
      </p:grpSp>
      <p:grpSp>
        <p:nvGrpSpPr>
          <p:cNvPr id="24" name="Group 111"/>
          <p:cNvGrpSpPr>
            <a:grpSpLocks/>
          </p:cNvGrpSpPr>
          <p:nvPr/>
        </p:nvGrpSpPr>
        <p:grpSpPr bwMode="auto">
          <a:xfrm>
            <a:off x="7772400" y="5326063"/>
            <a:ext cx="917575" cy="835025"/>
            <a:chOff x="2302" y="1634"/>
            <a:chExt cx="578" cy="526"/>
          </a:xfrm>
        </p:grpSpPr>
        <p:sp>
          <p:nvSpPr>
            <p:cNvPr id="4134" name="Rectangle 112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4135" name="WordArt 113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45</a:t>
              </a:r>
            </a:p>
          </p:txBody>
        </p:sp>
      </p:grpSp>
      <p:sp>
        <p:nvSpPr>
          <p:cNvPr id="6283" name="AutoShape 13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553200" y="5867400"/>
            <a:ext cx="838200" cy="609600"/>
          </a:xfrm>
          <a:prstGeom prst="actionButtonSound">
            <a:avLst/>
          </a:prstGeom>
          <a:solidFill>
            <a:srgbClr val="80A74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284" name="Line 140"/>
          <p:cNvSpPr>
            <a:spLocks noChangeShapeType="1"/>
          </p:cNvSpPr>
          <p:nvPr/>
        </p:nvSpPr>
        <p:spPr bwMode="auto">
          <a:xfrm>
            <a:off x="6553200" y="5900738"/>
            <a:ext cx="838200" cy="533400"/>
          </a:xfrm>
          <a:prstGeom prst="line">
            <a:avLst/>
          </a:prstGeom>
          <a:noFill/>
          <a:ln w="76200" cmpd="tri">
            <a:solidFill>
              <a:srgbClr val="33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>
    <p:push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10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100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0" dur="1000"/>
                                        <p:tgtEl>
                                          <p:spTgt spid="6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3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3" dur="1000"/>
                                        <p:tgtEl>
                                          <p:spTgt spid="6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6" dur="1000"/>
                                        <p:tgtEl>
                                          <p:spTgt spid="6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9" dur="1000"/>
                                        <p:tgtEl>
                                          <p:spTgt spid="6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3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2" dur="1000"/>
                                        <p:tgtEl>
                                          <p:spTgt spid="6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5" dur="1000"/>
                                        <p:tgtEl>
                                          <p:spTgt spid="6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0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1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2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3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3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4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5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6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6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7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8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9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9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0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1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2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2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3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4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5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5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86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7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8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8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8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9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0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1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2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3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4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1" fill="hold">
                      <p:stCondLst>
                        <p:cond delay="0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4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25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8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9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0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7" fill="hold">
                      <p:stCondLst>
                        <p:cond delay="0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5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3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5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0" fill="hold">
                      <p:stCondLst>
                        <p:cond delay="0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3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64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5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6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6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7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8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6" fill="hold">
                      <p:stCondLst>
                        <p:cond delay="0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90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1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98" restart="whenNotActive" fill="hold" evtFilter="cancelBubble" nodeType="interactiveSeq">
                <p:stCondLst>
                  <p:cond evt="onClick" delay="0">
                    <p:tgtEl>
                      <p:spTgt spid="62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9" fill="hold">
                      <p:stCondLst>
                        <p:cond delay="0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2" dur="2000" fill="hold"/>
                                        <p:tgtEl>
                                          <p:spTgt spid="62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A74B"/>
                                      </p:to>
                                    </p:animClr>
                                    <p:set>
                                      <p:cBhvr>
                                        <p:cTn id="303" dur="2000" fill="hold"/>
                                        <p:tgtEl>
                                          <p:spTgt spid="62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4" dur="2000" fill="hold"/>
                                        <p:tgtEl>
                                          <p:spTgt spid="628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Лунный зайчик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5" presetID="13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306" dur="500"/>
                                        <p:tgtEl>
                                          <p:spTgt spid="62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1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2" dur="500"/>
                                        <p:tgtEl>
                                          <p:spTgt spid="6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83"/>
                  </p:tgtEl>
                </p:cond>
              </p:nextCondLst>
            </p:seq>
          </p:childTnLst>
        </p:cTn>
      </p:par>
    </p:tnLst>
    <p:bldLst>
      <p:bldP spid="6169" grpId="0" animBg="1"/>
      <p:bldP spid="6174" grpId="0" animBg="1"/>
      <p:bldP spid="6176" grpId="0" animBg="1"/>
      <p:bldP spid="6178" grpId="0" animBg="1"/>
      <p:bldP spid="6180" grpId="0" animBg="1"/>
      <p:bldP spid="6182" grpId="0" animBg="1"/>
      <p:bldP spid="6184" grpId="0" animBg="1"/>
      <p:bldP spid="6186" grpId="0" animBg="1"/>
      <p:bldP spid="6284" grpId="0" animBg="1"/>
      <p:bldP spid="628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8 </a:t>
            </a:r>
            <a:r>
              <a:rPr lang="ru-RU" sz="9600" b="1">
                <a:latin typeface="Times New Roman" pitchFamily="18" charset="0"/>
                <a:cs typeface="Arial" charset="0"/>
              </a:rPr>
              <a:t>• 4</a:t>
            </a:r>
          </a:p>
        </p:txBody>
      </p:sp>
      <p:sp>
        <p:nvSpPr>
          <p:cNvPr id="7183" name="Rectangle 15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8 </a:t>
            </a:r>
            <a:r>
              <a:rPr lang="ru-RU" sz="9600" b="1">
                <a:latin typeface="Times New Roman" pitchFamily="18" charset="0"/>
                <a:cs typeface="Arial" charset="0"/>
              </a:rPr>
              <a:t>• 6</a:t>
            </a:r>
          </a:p>
        </p:txBody>
      </p:sp>
      <p:sp>
        <p:nvSpPr>
          <p:cNvPr id="7185" name="Rectangle 17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8 </a:t>
            </a:r>
            <a:r>
              <a:rPr lang="ru-RU" sz="9600" b="1">
                <a:latin typeface="Times New Roman" pitchFamily="18" charset="0"/>
                <a:cs typeface="Arial" charset="0"/>
              </a:rPr>
              <a:t>• 9</a:t>
            </a:r>
          </a:p>
        </p:txBody>
      </p:sp>
      <p:sp>
        <p:nvSpPr>
          <p:cNvPr id="7187" name="Rectangle 19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8 </a:t>
            </a:r>
            <a:r>
              <a:rPr lang="ru-RU" sz="9600" b="1">
                <a:latin typeface="Times New Roman" pitchFamily="18" charset="0"/>
                <a:cs typeface="Arial" charset="0"/>
              </a:rPr>
              <a:t>• 7</a:t>
            </a:r>
          </a:p>
        </p:txBody>
      </p:sp>
      <p:sp>
        <p:nvSpPr>
          <p:cNvPr id="7189" name="Rectangle 21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8 </a:t>
            </a:r>
            <a:r>
              <a:rPr lang="ru-RU" sz="9600" b="1">
                <a:latin typeface="Times New Roman" pitchFamily="18" charset="0"/>
                <a:cs typeface="Arial" charset="0"/>
              </a:rPr>
              <a:t>• 5</a:t>
            </a:r>
          </a:p>
        </p:txBody>
      </p:sp>
      <p:sp>
        <p:nvSpPr>
          <p:cNvPr id="7191" name="Rectangle 23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8 </a:t>
            </a:r>
            <a:r>
              <a:rPr lang="ru-RU" sz="9600" b="1">
                <a:latin typeface="Times New Roman" pitchFamily="18" charset="0"/>
                <a:cs typeface="Arial" charset="0"/>
              </a:rPr>
              <a:t>• 2</a:t>
            </a:r>
          </a:p>
        </p:txBody>
      </p:sp>
      <p:sp>
        <p:nvSpPr>
          <p:cNvPr id="7193" name="Rectangle 25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8 </a:t>
            </a:r>
            <a:r>
              <a:rPr lang="ru-RU" sz="9600" b="1">
                <a:latin typeface="Times New Roman" pitchFamily="18" charset="0"/>
                <a:cs typeface="Arial" charset="0"/>
              </a:rPr>
              <a:t>• 8</a:t>
            </a:r>
          </a:p>
        </p:txBody>
      </p:sp>
      <p:sp>
        <p:nvSpPr>
          <p:cNvPr id="7195" name="Rectangle 27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8 </a:t>
            </a:r>
            <a:r>
              <a:rPr lang="ru-RU" sz="9600" b="1">
                <a:latin typeface="Times New Roman" pitchFamily="18" charset="0"/>
                <a:cs typeface="Arial" charset="0"/>
              </a:rPr>
              <a:t>• 3</a:t>
            </a:r>
          </a:p>
        </p:txBody>
      </p:sp>
      <p:sp>
        <p:nvSpPr>
          <p:cNvPr id="7212" name="Rectangle 44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 i="1">
                <a:solidFill>
                  <a:srgbClr val="336600"/>
                </a:solidFill>
                <a:latin typeface="Times New Roman" pitchFamily="18" charset="0"/>
              </a:rPr>
              <a:t>Молодцы!</a:t>
            </a:r>
          </a:p>
        </p:txBody>
      </p:sp>
      <p:pic>
        <p:nvPicPr>
          <p:cNvPr id="5131" name="Picture 45" descr="Ёжики"/>
          <p:cNvPicPr>
            <a:picLocks noChangeAspect="1" noChangeArrowheads="1"/>
          </p:cNvPicPr>
          <p:nvPr/>
        </p:nvPicPr>
        <p:blipFill>
          <a:blip r:embed="rId3" cstate="print"/>
          <a:srcRect l="10249" t="6677" r="5368" b="2504"/>
          <a:stretch>
            <a:fillRect/>
          </a:stretch>
        </p:blipFill>
        <p:spPr bwMode="auto">
          <a:xfrm>
            <a:off x="2938463" y="838200"/>
            <a:ext cx="3265487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2" name="Picture 5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0" y="5943600"/>
            <a:ext cx="57467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8"/>
          <p:cNvGrpSpPr>
            <a:grpSpLocks/>
          </p:cNvGrpSpPr>
          <p:nvPr/>
        </p:nvGrpSpPr>
        <p:grpSpPr bwMode="auto">
          <a:xfrm>
            <a:off x="460375" y="2935288"/>
            <a:ext cx="917575" cy="835025"/>
            <a:chOff x="2302" y="1634"/>
            <a:chExt cx="578" cy="526"/>
          </a:xfrm>
        </p:grpSpPr>
        <p:sp>
          <p:nvSpPr>
            <p:cNvPr id="5202" name="Rectangle 99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5203" name="WordArt 100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16</a:t>
              </a:r>
            </a:p>
          </p:txBody>
        </p:sp>
      </p:grpSp>
      <p:grpSp>
        <p:nvGrpSpPr>
          <p:cNvPr id="3" name="Group 101"/>
          <p:cNvGrpSpPr>
            <a:grpSpLocks/>
          </p:cNvGrpSpPr>
          <p:nvPr/>
        </p:nvGrpSpPr>
        <p:grpSpPr bwMode="auto">
          <a:xfrm>
            <a:off x="7772400" y="4114800"/>
            <a:ext cx="917575" cy="835025"/>
            <a:chOff x="2302" y="1634"/>
            <a:chExt cx="578" cy="526"/>
          </a:xfrm>
        </p:grpSpPr>
        <p:sp>
          <p:nvSpPr>
            <p:cNvPr id="5200" name="Rectangle 102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5201" name="WordArt 103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24</a:t>
              </a:r>
            </a:p>
          </p:txBody>
        </p:sp>
      </p:grpSp>
      <p:grpSp>
        <p:nvGrpSpPr>
          <p:cNvPr id="4" name="Group 104"/>
          <p:cNvGrpSpPr>
            <a:grpSpLocks/>
          </p:cNvGrpSpPr>
          <p:nvPr/>
        </p:nvGrpSpPr>
        <p:grpSpPr bwMode="auto">
          <a:xfrm>
            <a:off x="7772400" y="2935288"/>
            <a:ext cx="917575" cy="835025"/>
            <a:chOff x="2302" y="1634"/>
            <a:chExt cx="578" cy="526"/>
          </a:xfrm>
        </p:grpSpPr>
        <p:sp>
          <p:nvSpPr>
            <p:cNvPr id="5198" name="Rectangle 105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5199" name="WordArt 106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32</a:t>
              </a:r>
            </a:p>
          </p:txBody>
        </p:sp>
      </p:grpSp>
      <p:grpSp>
        <p:nvGrpSpPr>
          <p:cNvPr id="5" name="Group 107"/>
          <p:cNvGrpSpPr>
            <a:grpSpLocks/>
          </p:cNvGrpSpPr>
          <p:nvPr/>
        </p:nvGrpSpPr>
        <p:grpSpPr bwMode="auto">
          <a:xfrm>
            <a:off x="7772400" y="1716088"/>
            <a:ext cx="917575" cy="835025"/>
            <a:chOff x="2302" y="1634"/>
            <a:chExt cx="578" cy="526"/>
          </a:xfrm>
        </p:grpSpPr>
        <p:sp>
          <p:nvSpPr>
            <p:cNvPr id="5196" name="Rectangle 108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5197" name="WordArt 109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40</a:t>
              </a:r>
            </a:p>
          </p:txBody>
        </p:sp>
      </p:grpSp>
      <p:grpSp>
        <p:nvGrpSpPr>
          <p:cNvPr id="6" name="Group 110"/>
          <p:cNvGrpSpPr>
            <a:grpSpLocks/>
          </p:cNvGrpSpPr>
          <p:nvPr/>
        </p:nvGrpSpPr>
        <p:grpSpPr bwMode="auto">
          <a:xfrm>
            <a:off x="7772400" y="5326063"/>
            <a:ext cx="917575" cy="835025"/>
            <a:chOff x="2302" y="1634"/>
            <a:chExt cx="578" cy="526"/>
          </a:xfrm>
        </p:grpSpPr>
        <p:sp>
          <p:nvSpPr>
            <p:cNvPr id="5194" name="Rectangle 111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5195" name="WordArt 112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72</a:t>
              </a:r>
            </a:p>
          </p:txBody>
        </p:sp>
      </p:grpSp>
      <p:grpSp>
        <p:nvGrpSpPr>
          <p:cNvPr id="7" name="Group 113"/>
          <p:cNvGrpSpPr>
            <a:grpSpLocks/>
          </p:cNvGrpSpPr>
          <p:nvPr/>
        </p:nvGrpSpPr>
        <p:grpSpPr bwMode="auto">
          <a:xfrm>
            <a:off x="460375" y="4113213"/>
            <a:ext cx="917575" cy="835025"/>
            <a:chOff x="2302" y="1634"/>
            <a:chExt cx="578" cy="526"/>
          </a:xfrm>
        </p:grpSpPr>
        <p:sp>
          <p:nvSpPr>
            <p:cNvPr id="5192" name="Rectangle 114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5193" name="WordArt 115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48</a:t>
              </a:r>
            </a:p>
          </p:txBody>
        </p:sp>
      </p:grpSp>
      <p:grpSp>
        <p:nvGrpSpPr>
          <p:cNvPr id="8" name="Group 116"/>
          <p:cNvGrpSpPr>
            <a:grpSpLocks/>
          </p:cNvGrpSpPr>
          <p:nvPr/>
        </p:nvGrpSpPr>
        <p:grpSpPr bwMode="auto">
          <a:xfrm>
            <a:off x="460375" y="1716088"/>
            <a:ext cx="917575" cy="835025"/>
            <a:chOff x="2302" y="1634"/>
            <a:chExt cx="578" cy="526"/>
          </a:xfrm>
        </p:grpSpPr>
        <p:sp>
          <p:nvSpPr>
            <p:cNvPr id="5190" name="Rectangle 117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5191" name="WordArt 118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56</a:t>
              </a:r>
            </a:p>
          </p:txBody>
        </p:sp>
      </p:grpSp>
      <p:grpSp>
        <p:nvGrpSpPr>
          <p:cNvPr id="9" name="Group 119"/>
          <p:cNvGrpSpPr>
            <a:grpSpLocks/>
          </p:cNvGrpSpPr>
          <p:nvPr/>
        </p:nvGrpSpPr>
        <p:grpSpPr bwMode="auto">
          <a:xfrm>
            <a:off x="460375" y="5326063"/>
            <a:ext cx="917575" cy="835025"/>
            <a:chOff x="2302" y="1634"/>
            <a:chExt cx="578" cy="526"/>
          </a:xfrm>
        </p:grpSpPr>
        <p:sp>
          <p:nvSpPr>
            <p:cNvPr id="5188" name="Rectangle 120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5189" name="WordArt 121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64</a:t>
              </a:r>
            </a:p>
          </p:txBody>
        </p:sp>
      </p:grpSp>
      <p:grpSp>
        <p:nvGrpSpPr>
          <p:cNvPr id="10" name="Group 62"/>
          <p:cNvGrpSpPr>
            <a:grpSpLocks/>
          </p:cNvGrpSpPr>
          <p:nvPr/>
        </p:nvGrpSpPr>
        <p:grpSpPr bwMode="auto">
          <a:xfrm>
            <a:off x="460375" y="1716088"/>
            <a:ext cx="917575" cy="835025"/>
            <a:chOff x="2302" y="1634"/>
            <a:chExt cx="578" cy="526"/>
          </a:xfrm>
        </p:grpSpPr>
        <p:sp>
          <p:nvSpPr>
            <p:cNvPr id="5186" name="Rectangle 63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5187" name="WordArt 64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56</a:t>
              </a:r>
            </a:p>
          </p:txBody>
        </p:sp>
      </p:grpSp>
      <p:grpSp>
        <p:nvGrpSpPr>
          <p:cNvPr id="11" name="Group 83"/>
          <p:cNvGrpSpPr>
            <a:grpSpLocks/>
          </p:cNvGrpSpPr>
          <p:nvPr/>
        </p:nvGrpSpPr>
        <p:grpSpPr bwMode="auto">
          <a:xfrm>
            <a:off x="460375" y="1716088"/>
            <a:ext cx="917575" cy="835025"/>
            <a:chOff x="2302" y="1634"/>
            <a:chExt cx="578" cy="526"/>
          </a:xfrm>
        </p:grpSpPr>
        <p:sp>
          <p:nvSpPr>
            <p:cNvPr id="5184" name="Rectangle 84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5185" name="WordArt 85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56</a:t>
              </a:r>
            </a:p>
          </p:txBody>
        </p:sp>
      </p:grpSp>
      <p:grpSp>
        <p:nvGrpSpPr>
          <p:cNvPr id="12" name="Group 68"/>
          <p:cNvGrpSpPr>
            <a:grpSpLocks/>
          </p:cNvGrpSpPr>
          <p:nvPr/>
        </p:nvGrpSpPr>
        <p:grpSpPr bwMode="auto">
          <a:xfrm>
            <a:off x="460375" y="2935288"/>
            <a:ext cx="917575" cy="835025"/>
            <a:chOff x="2302" y="1634"/>
            <a:chExt cx="578" cy="526"/>
          </a:xfrm>
        </p:grpSpPr>
        <p:sp>
          <p:nvSpPr>
            <p:cNvPr id="5182" name="Rectangle 69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5183" name="WordArt 70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16</a:t>
              </a:r>
            </a:p>
          </p:txBody>
        </p:sp>
      </p:grpSp>
      <p:grpSp>
        <p:nvGrpSpPr>
          <p:cNvPr id="13" name="Group 89"/>
          <p:cNvGrpSpPr>
            <a:grpSpLocks/>
          </p:cNvGrpSpPr>
          <p:nvPr/>
        </p:nvGrpSpPr>
        <p:grpSpPr bwMode="auto">
          <a:xfrm>
            <a:off x="460375" y="2935288"/>
            <a:ext cx="917575" cy="835025"/>
            <a:chOff x="2302" y="1634"/>
            <a:chExt cx="578" cy="526"/>
          </a:xfrm>
        </p:grpSpPr>
        <p:sp>
          <p:nvSpPr>
            <p:cNvPr id="5180" name="Rectangle 90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5181" name="WordArt 91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16</a:t>
              </a:r>
            </a:p>
          </p:txBody>
        </p:sp>
      </p:grpSp>
      <p:grpSp>
        <p:nvGrpSpPr>
          <p:cNvPr id="14" name="Group 56"/>
          <p:cNvGrpSpPr>
            <a:grpSpLocks/>
          </p:cNvGrpSpPr>
          <p:nvPr/>
        </p:nvGrpSpPr>
        <p:grpSpPr bwMode="auto">
          <a:xfrm>
            <a:off x="460375" y="4114800"/>
            <a:ext cx="917575" cy="835025"/>
            <a:chOff x="2302" y="1634"/>
            <a:chExt cx="578" cy="526"/>
          </a:xfrm>
        </p:grpSpPr>
        <p:sp>
          <p:nvSpPr>
            <p:cNvPr id="5178" name="Rectangle 57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5179" name="WordArt 58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48</a:t>
              </a:r>
            </a:p>
          </p:txBody>
        </p:sp>
      </p:grpSp>
      <p:grpSp>
        <p:nvGrpSpPr>
          <p:cNvPr id="15" name="Group 77"/>
          <p:cNvGrpSpPr>
            <a:grpSpLocks/>
          </p:cNvGrpSpPr>
          <p:nvPr/>
        </p:nvGrpSpPr>
        <p:grpSpPr bwMode="auto">
          <a:xfrm>
            <a:off x="460375" y="4114800"/>
            <a:ext cx="917575" cy="835025"/>
            <a:chOff x="2302" y="1634"/>
            <a:chExt cx="578" cy="526"/>
          </a:xfrm>
        </p:grpSpPr>
        <p:sp>
          <p:nvSpPr>
            <p:cNvPr id="5176" name="Rectangle 78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5177" name="WordArt 79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48</a:t>
              </a:r>
            </a:p>
          </p:txBody>
        </p:sp>
      </p:grpSp>
      <p:grpSp>
        <p:nvGrpSpPr>
          <p:cNvPr id="16" name="Group 71"/>
          <p:cNvGrpSpPr>
            <a:grpSpLocks/>
          </p:cNvGrpSpPr>
          <p:nvPr/>
        </p:nvGrpSpPr>
        <p:grpSpPr bwMode="auto">
          <a:xfrm>
            <a:off x="460375" y="5326063"/>
            <a:ext cx="917575" cy="835025"/>
            <a:chOff x="2302" y="1634"/>
            <a:chExt cx="578" cy="526"/>
          </a:xfrm>
        </p:grpSpPr>
        <p:sp>
          <p:nvSpPr>
            <p:cNvPr id="5174" name="Rectangle 72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5175" name="WordArt 73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64</a:t>
              </a:r>
            </a:p>
          </p:txBody>
        </p:sp>
      </p:grpSp>
      <p:grpSp>
        <p:nvGrpSpPr>
          <p:cNvPr id="17" name="Group 92"/>
          <p:cNvGrpSpPr>
            <a:grpSpLocks/>
          </p:cNvGrpSpPr>
          <p:nvPr/>
        </p:nvGrpSpPr>
        <p:grpSpPr bwMode="auto">
          <a:xfrm>
            <a:off x="460375" y="5326063"/>
            <a:ext cx="917575" cy="835025"/>
            <a:chOff x="2302" y="1634"/>
            <a:chExt cx="578" cy="526"/>
          </a:xfrm>
        </p:grpSpPr>
        <p:sp>
          <p:nvSpPr>
            <p:cNvPr id="5172" name="Rectangle 93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5173" name="WordArt 94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64</a:t>
              </a:r>
            </a:p>
          </p:txBody>
        </p:sp>
      </p:grpSp>
      <p:grpSp>
        <p:nvGrpSpPr>
          <p:cNvPr id="18" name="Group 65"/>
          <p:cNvGrpSpPr>
            <a:grpSpLocks/>
          </p:cNvGrpSpPr>
          <p:nvPr/>
        </p:nvGrpSpPr>
        <p:grpSpPr bwMode="auto">
          <a:xfrm>
            <a:off x="7772400" y="1716088"/>
            <a:ext cx="917575" cy="835025"/>
            <a:chOff x="2302" y="1634"/>
            <a:chExt cx="578" cy="526"/>
          </a:xfrm>
        </p:grpSpPr>
        <p:sp>
          <p:nvSpPr>
            <p:cNvPr id="5170" name="Rectangle 66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5171" name="WordArt 67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40</a:t>
              </a:r>
            </a:p>
          </p:txBody>
        </p:sp>
      </p:grpSp>
      <p:grpSp>
        <p:nvGrpSpPr>
          <p:cNvPr id="19" name="Group 86"/>
          <p:cNvGrpSpPr>
            <a:grpSpLocks/>
          </p:cNvGrpSpPr>
          <p:nvPr/>
        </p:nvGrpSpPr>
        <p:grpSpPr bwMode="auto">
          <a:xfrm>
            <a:off x="7772400" y="1716088"/>
            <a:ext cx="917575" cy="835025"/>
            <a:chOff x="2302" y="1634"/>
            <a:chExt cx="578" cy="526"/>
          </a:xfrm>
        </p:grpSpPr>
        <p:sp>
          <p:nvSpPr>
            <p:cNvPr id="5168" name="Rectangle 87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5169" name="WordArt 88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40</a:t>
              </a:r>
            </a:p>
          </p:txBody>
        </p:sp>
      </p:grpSp>
      <p:grpSp>
        <p:nvGrpSpPr>
          <p:cNvPr id="20" name="Group 53"/>
          <p:cNvGrpSpPr>
            <a:grpSpLocks/>
          </p:cNvGrpSpPr>
          <p:nvPr/>
        </p:nvGrpSpPr>
        <p:grpSpPr bwMode="auto">
          <a:xfrm>
            <a:off x="7772400" y="2935288"/>
            <a:ext cx="917575" cy="835025"/>
            <a:chOff x="2302" y="1634"/>
            <a:chExt cx="578" cy="526"/>
          </a:xfrm>
        </p:grpSpPr>
        <p:sp>
          <p:nvSpPr>
            <p:cNvPr id="5166" name="Rectangle 54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5167" name="WordArt 55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32</a:t>
              </a:r>
            </a:p>
          </p:txBody>
        </p:sp>
      </p:grpSp>
      <p:grpSp>
        <p:nvGrpSpPr>
          <p:cNvPr id="21" name="Group 74"/>
          <p:cNvGrpSpPr>
            <a:grpSpLocks/>
          </p:cNvGrpSpPr>
          <p:nvPr/>
        </p:nvGrpSpPr>
        <p:grpSpPr bwMode="auto">
          <a:xfrm>
            <a:off x="7772400" y="4114800"/>
            <a:ext cx="917575" cy="835025"/>
            <a:chOff x="2302" y="1634"/>
            <a:chExt cx="578" cy="526"/>
          </a:xfrm>
        </p:grpSpPr>
        <p:sp>
          <p:nvSpPr>
            <p:cNvPr id="5164" name="Rectangle 75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5165" name="WordArt 76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24</a:t>
              </a:r>
            </a:p>
          </p:txBody>
        </p:sp>
      </p:grpSp>
      <p:grpSp>
        <p:nvGrpSpPr>
          <p:cNvPr id="22" name="Group 95"/>
          <p:cNvGrpSpPr>
            <a:grpSpLocks/>
          </p:cNvGrpSpPr>
          <p:nvPr/>
        </p:nvGrpSpPr>
        <p:grpSpPr bwMode="auto">
          <a:xfrm>
            <a:off x="7772400" y="4114800"/>
            <a:ext cx="917575" cy="835025"/>
            <a:chOff x="2302" y="1634"/>
            <a:chExt cx="578" cy="526"/>
          </a:xfrm>
        </p:grpSpPr>
        <p:sp>
          <p:nvSpPr>
            <p:cNvPr id="5162" name="Rectangle 96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5163" name="WordArt 97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24</a:t>
              </a:r>
            </a:p>
          </p:txBody>
        </p:sp>
      </p:grpSp>
      <p:grpSp>
        <p:nvGrpSpPr>
          <p:cNvPr id="23" name="Group 59"/>
          <p:cNvGrpSpPr>
            <a:grpSpLocks/>
          </p:cNvGrpSpPr>
          <p:nvPr/>
        </p:nvGrpSpPr>
        <p:grpSpPr bwMode="auto">
          <a:xfrm>
            <a:off x="7772400" y="5326063"/>
            <a:ext cx="917575" cy="835025"/>
            <a:chOff x="2302" y="1634"/>
            <a:chExt cx="578" cy="526"/>
          </a:xfrm>
        </p:grpSpPr>
        <p:sp>
          <p:nvSpPr>
            <p:cNvPr id="5160" name="Rectangle 60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5161" name="WordArt 61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72</a:t>
              </a:r>
            </a:p>
          </p:txBody>
        </p:sp>
      </p:grpSp>
      <p:grpSp>
        <p:nvGrpSpPr>
          <p:cNvPr id="24" name="Group 80"/>
          <p:cNvGrpSpPr>
            <a:grpSpLocks/>
          </p:cNvGrpSpPr>
          <p:nvPr/>
        </p:nvGrpSpPr>
        <p:grpSpPr bwMode="auto">
          <a:xfrm>
            <a:off x="7772400" y="5326063"/>
            <a:ext cx="917575" cy="835025"/>
            <a:chOff x="2302" y="1634"/>
            <a:chExt cx="578" cy="526"/>
          </a:xfrm>
        </p:grpSpPr>
        <p:sp>
          <p:nvSpPr>
            <p:cNvPr id="5158" name="Rectangle 81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5159" name="WordArt 82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72</a:t>
              </a:r>
            </a:p>
          </p:txBody>
        </p:sp>
      </p:grpSp>
      <p:sp>
        <p:nvSpPr>
          <p:cNvPr id="7290" name="AutoShape 12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553200" y="5867400"/>
            <a:ext cx="838200" cy="609600"/>
          </a:xfrm>
          <a:prstGeom prst="actionButtonSound">
            <a:avLst/>
          </a:prstGeom>
          <a:solidFill>
            <a:srgbClr val="80A74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291" name="Line 123"/>
          <p:cNvSpPr>
            <a:spLocks noChangeShapeType="1"/>
          </p:cNvSpPr>
          <p:nvPr/>
        </p:nvSpPr>
        <p:spPr bwMode="auto">
          <a:xfrm>
            <a:off x="6553200" y="5900738"/>
            <a:ext cx="838200" cy="533400"/>
          </a:xfrm>
          <a:prstGeom prst="line">
            <a:avLst/>
          </a:prstGeom>
          <a:noFill/>
          <a:ln w="76200" cmpd="tri">
            <a:solidFill>
              <a:srgbClr val="33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>
    <p:push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10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3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10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10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0" dur="10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3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3" dur="10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6" dur="1000"/>
                                        <p:tgtEl>
                                          <p:spTgt spid="7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9" dur="1000"/>
                                        <p:tgtEl>
                                          <p:spTgt spid="7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3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2" dur="1000"/>
                                        <p:tgtEl>
                                          <p:spTgt spid="7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7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8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9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0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0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3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4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5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6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6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7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8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9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9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0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1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2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2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3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4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5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5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86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7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8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8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0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1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1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2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3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4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1" fill="hold">
                      <p:stCondLst>
                        <p:cond delay="0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4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25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0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4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7" fill="hold">
                      <p:stCondLst>
                        <p:cond delay="0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0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1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52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3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5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0" fill="hold">
                      <p:stCondLst>
                        <p:cond delay="0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3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64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5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6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6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77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8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8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6" fill="hold">
                      <p:stCondLst>
                        <p:cond delay="0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90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1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98" restart="whenNotActive" fill="hold" evtFilter="cancelBubble" nodeType="interactiveSeq">
                <p:stCondLst>
                  <p:cond evt="onClick" delay="0">
                    <p:tgtEl>
                      <p:spTgt spid="72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9" fill="hold">
                      <p:stCondLst>
                        <p:cond delay="0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2" dur="2000" fill="hold"/>
                                        <p:tgtEl>
                                          <p:spTgt spid="72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A74B"/>
                                      </p:to>
                                    </p:animClr>
                                    <p:set>
                                      <p:cBhvr>
                                        <p:cTn id="303" dur="2000" fill="hold"/>
                                        <p:tgtEl>
                                          <p:spTgt spid="72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4" dur="2000" fill="hold"/>
                                        <p:tgtEl>
                                          <p:spTgt spid="729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Лунный зайчик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5" presetID="13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306" dur="500"/>
                                        <p:tgtEl>
                                          <p:spTgt spid="72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1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2" dur="500"/>
                                        <p:tgtEl>
                                          <p:spTgt spid="7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90"/>
                  </p:tgtEl>
                </p:cond>
              </p:nextCondLst>
            </p:seq>
          </p:childTnLst>
        </p:cTn>
      </p:par>
    </p:tnLst>
    <p:bldLst>
      <p:bldP spid="7183" grpId="0" animBg="1"/>
      <p:bldP spid="7185" grpId="0" animBg="1"/>
      <p:bldP spid="7187" grpId="0" animBg="1"/>
      <p:bldP spid="7189" grpId="0" animBg="1"/>
      <p:bldP spid="7191" grpId="0" animBg="1"/>
      <p:bldP spid="7193" grpId="0" animBg="1"/>
      <p:bldP spid="7195" grpId="0" animBg="1"/>
      <p:bldP spid="7212" grpId="0" animBg="1"/>
      <p:bldP spid="7291" grpId="0" animBg="1"/>
      <p:bldP spid="729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8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7 </a:t>
            </a:r>
            <a:r>
              <a:rPr lang="ru-RU" sz="9600" b="1">
                <a:latin typeface="Times New Roman" pitchFamily="18" charset="0"/>
                <a:cs typeface="Arial" charset="0"/>
              </a:rPr>
              <a:t>• 4</a:t>
            </a:r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7 </a:t>
            </a:r>
            <a:r>
              <a:rPr lang="ru-RU" sz="9600" b="1">
                <a:latin typeface="Times New Roman" pitchFamily="18" charset="0"/>
                <a:cs typeface="Arial" charset="0"/>
              </a:rPr>
              <a:t>• 7</a:t>
            </a:r>
          </a:p>
        </p:txBody>
      </p:sp>
      <p:sp>
        <p:nvSpPr>
          <p:cNvPr id="8203" name="Rectangle 11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7 </a:t>
            </a:r>
            <a:r>
              <a:rPr lang="ru-RU" sz="9600" b="1">
                <a:latin typeface="Times New Roman" pitchFamily="18" charset="0"/>
                <a:cs typeface="Arial" charset="0"/>
              </a:rPr>
              <a:t>• 5</a:t>
            </a:r>
          </a:p>
        </p:txBody>
      </p:sp>
      <p:sp>
        <p:nvSpPr>
          <p:cNvPr id="8205" name="Rectangle 13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7 </a:t>
            </a:r>
            <a:r>
              <a:rPr lang="ru-RU" sz="9600" b="1">
                <a:latin typeface="Times New Roman" pitchFamily="18" charset="0"/>
                <a:cs typeface="Arial" charset="0"/>
              </a:rPr>
              <a:t>• 8</a:t>
            </a:r>
          </a:p>
        </p:txBody>
      </p:sp>
      <p:sp>
        <p:nvSpPr>
          <p:cNvPr id="8207" name="Rectangle 15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7 </a:t>
            </a:r>
            <a:r>
              <a:rPr lang="ru-RU" sz="9600" b="1">
                <a:latin typeface="Times New Roman" pitchFamily="18" charset="0"/>
                <a:cs typeface="Arial" charset="0"/>
              </a:rPr>
              <a:t>• 9</a:t>
            </a:r>
          </a:p>
        </p:txBody>
      </p:sp>
      <p:sp>
        <p:nvSpPr>
          <p:cNvPr id="8209" name="Rectangle 17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7 </a:t>
            </a:r>
            <a:r>
              <a:rPr lang="ru-RU" sz="9600" b="1">
                <a:latin typeface="Times New Roman" pitchFamily="18" charset="0"/>
                <a:cs typeface="Arial" charset="0"/>
              </a:rPr>
              <a:t>• 3</a:t>
            </a:r>
          </a:p>
        </p:txBody>
      </p:sp>
      <p:sp>
        <p:nvSpPr>
          <p:cNvPr id="8211" name="Rectangle 19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7 </a:t>
            </a:r>
            <a:r>
              <a:rPr lang="ru-RU" sz="9600" b="1">
                <a:latin typeface="Times New Roman" pitchFamily="18" charset="0"/>
                <a:cs typeface="Arial" charset="0"/>
              </a:rPr>
              <a:t>• 6</a:t>
            </a:r>
          </a:p>
        </p:txBody>
      </p:sp>
      <p:sp>
        <p:nvSpPr>
          <p:cNvPr id="8213" name="Rectangle 21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7 </a:t>
            </a:r>
            <a:r>
              <a:rPr lang="ru-RU" sz="9600" b="1">
                <a:latin typeface="Times New Roman" pitchFamily="18" charset="0"/>
                <a:cs typeface="Arial" charset="0"/>
              </a:rPr>
              <a:t>• 2</a:t>
            </a:r>
          </a:p>
        </p:txBody>
      </p:sp>
      <p:sp>
        <p:nvSpPr>
          <p:cNvPr id="8215" name="Rectangle 23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 i="1">
                <a:solidFill>
                  <a:srgbClr val="336600"/>
                </a:solidFill>
                <a:latin typeface="Times New Roman" pitchFamily="18" charset="0"/>
              </a:rPr>
              <a:t>Молодцы!</a:t>
            </a:r>
          </a:p>
        </p:txBody>
      </p:sp>
      <p:pic>
        <p:nvPicPr>
          <p:cNvPr id="6155" name="Picture 24" descr="Ёжики"/>
          <p:cNvPicPr>
            <a:picLocks noChangeAspect="1" noChangeArrowheads="1"/>
          </p:cNvPicPr>
          <p:nvPr/>
        </p:nvPicPr>
        <p:blipFill>
          <a:blip r:embed="rId3" cstate="print"/>
          <a:srcRect l="10249" t="6677" r="5368" b="2504"/>
          <a:stretch>
            <a:fillRect/>
          </a:stretch>
        </p:blipFill>
        <p:spPr bwMode="auto">
          <a:xfrm>
            <a:off x="2938463" y="838200"/>
            <a:ext cx="3265487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6" name="Picture 45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0" y="4800600"/>
            <a:ext cx="57467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1"/>
          <p:cNvGrpSpPr>
            <a:grpSpLocks/>
          </p:cNvGrpSpPr>
          <p:nvPr/>
        </p:nvGrpSpPr>
        <p:grpSpPr bwMode="auto">
          <a:xfrm>
            <a:off x="1482725" y="5599113"/>
            <a:ext cx="917575" cy="835025"/>
            <a:chOff x="2302" y="1634"/>
            <a:chExt cx="578" cy="526"/>
          </a:xfrm>
        </p:grpSpPr>
        <p:sp>
          <p:nvSpPr>
            <p:cNvPr id="6226" name="Rectangle 92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6227" name="WordArt 93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63</a:t>
              </a:r>
            </a:p>
          </p:txBody>
        </p:sp>
      </p:grpSp>
      <p:grpSp>
        <p:nvGrpSpPr>
          <p:cNvPr id="3" name="Group 94"/>
          <p:cNvGrpSpPr>
            <a:grpSpLocks/>
          </p:cNvGrpSpPr>
          <p:nvPr/>
        </p:nvGrpSpPr>
        <p:grpSpPr bwMode="auto">
          <a:xfrm>
            <a:off x="6664325" y="5599113"/>
            <a:ext cx="917575" cy="835025"/>
            <a:chOff x="2302" y="1634"/>
            <a:chExt cx="578" cy="526"/>
          </a:xfrm>
        </p:grpSpPr>
        <p:sp>
          <p:nvSpPr>
            <p:cNvPr id="6224" name="Rectangle 95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6225" name="WordArt 96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14</a:t>
              </a:r>
            </a:p>
          </p:txBody>
        </p:sp>
      </p:grpSp>
      <p:grpSp>
        <p:nvGrpSpPr>
          <p:cNvPr id="4" name="Group 97"/>
          <p:cNvGrpSpPr>
            <a:grpSpLocks/>
          </p:cNvGrpSpPr>
          <p:nvPr/>
        </p:nvGrpSpPr>
        <p:grpSpPr bwMode="auto">
          <a:xfrm>
            <a:off x="2511425" y="5599113"/>
            <a:ext cx="917575" cy="835025"/>
            <a:chOff x="2302" y="1634"/>
            <a:chExt cx="578" cy="526"/>
          </a:xfrm>
        </p:grpSpPr>
        <p:sp>
          <p:nvSpPr>
            <p:cNvPr id="6222" name="Rectangle 98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6223" name="WordArt 99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21</a:t>
              </a:r>
            </a:p>
          </p:txBody>
        </p:sp>
      </p:grpSp>
      <p:grpSp>
        <p:nvGrpSpPr>
          <p:cNvPr id="5" name="Group 100"/>
          <p:cNvGrpSpPr>
            <a:grpSpLocks/>
          </p:cNvGrpSpPr>
          <p:nvPr/>
        </p:nvGrpSpPr>
        <p:grpSpPr bwMode="auto">
          <a:xfrm>
            <a:off x="4572000" y="5599113"/>
            <a:ext cx="917575" cy="835025"/>
            <a:chOff x="2302" y="1634"/>
            <a:chExt cx="578" cy="526"/>
          </a:xfrm>
        </p:grpSpPr>
        <p:sp>
          <p:nvSpPr>
            <p:cNvPr id="6220" name="Rectangle 101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6221" name="WordArt 102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28</a:t>
              </a:r>
            </a:p>
          </p:txBody>
        </p:sp>
      </p:grpSp>
      <p:grpSp>
        <p:nvGrpSpPr>
          <p:cNvPr id="6" name="Group 103"/>
          <p:cNvGrpSpPr>
            <a:grpSpLocks/>
          </p:cNvGrpSpPr>
          <p:nvPr/>
        </p:nvGrpSpPr>
        <p:grpSpPr bwMode="auto">
          <a:xfrm>
            <a:off x="7766050" y="5599113"/>
            <a:ext cx="917575" cy="835025"/>
            <a:chOff x="2302" y="1634"/>
            <a:chExt cx="578" cy="526"/>
          </a:xfrm>
        </p:grpSpPr>
        <p:sp>
          <p:nvSpPr>
            <p:cNvPr id="6218" name="Rectangle 104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6219" name="WordArt 105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35</a:t>
              </a:r>
            </a:p>
          </p:txBody>
        </p:sp>
      </p:grpSp>
      <p:grpSp>
        <p:nvGrpSpPr>
          <p:cNvPr id="7" name="Group 106"/>
          <p:cNvGrpSpPr>
            <a:grpSpLocks/>
          </p:cNvGrpSpPr>
          <p:nvPr/>
        </p:nvGrpSpPr>
        <p:grpSpPr bwMode="auto">
          <a:xfrm>
            <a:off x="3576638" y="5599113"/>
            <a:ext cx="917575" cy="835025"/>
            <a:chOff x="2302" y="1634"/>
            <a:chExt cx="578" cy="526"/>
          </a:xfrm>
        </p:grpSpPr>
        <p:sp>
          <p:nvSpPr>
            <p:cNvPr id="6216" name="Rectangle 107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6217" name="WordArt 108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42</a:t>
              </a:r>
            </a:p>
          </p:txBody>
        </p:sp>
      </p:grpSp>
      <p:grpSp>
        <p:nvGrpSpPr>
          <p:cNvPr id="8" name="Group 109"/>
          <p:cNvGrpSpPr>
            <a:grpSpLocks/>
          </p:cNvGrpSpPr>
          <p:nvPr/>
        </p:nvGrpSpPr>
        <p:grpSpPr bwMode="auto">
          <a:xfrm>
            <a:off x="460375" y="5599113"/>
            <a:ext cx="917575" cy="835025"/>
            <a:chOff x="2302" y="1634"/>
            <a:chExt cx="578" cy="526"/>
          </a:xfrm>
        </p:grpSpPr>
        <p:sp>
          <p:nvSpPr>
            <p:cNvPr id="6214" name="Rectangle 110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6215" name="WordArt 111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49</a:t>
              </a:r>
            </a:p>
          </p:txBody>
        </p:sp>
      </p:grpSp>
      <p:grpSp>
        <p:nvGrpSpPr>
          <p:cNvPr id="9" name="Group 112"/>
          <p:cNvGrpSpPr>
            <a:grpSpLocks/>
          </p:cNvGrpSpPr>
          <p:nvPr/>
        </p:nvGrpSpPr>
        <p:grpSpPr bwMode="auto">
          <a:xfrm>
            <a:off x="5599113" y="5599113"/>
            <a:ext cx="917575" cy="835025"/>
            <a:chOff x="2302" y="1634"/>
            <a:chExt cx="578" cy="526"/>
          </a:xfrm>
        </p:grpSpPr>
        <p:sp>
          <p:nvSpPr>
            <p:cNvPr id="6212" name="Rectangle 113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6213" name="WordArt 114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56</a:t>
              </a:r>
            </a:p>
          </p:txBody>
        </p:sp>
      </p:grpSp>
      <p:grpSp>
        <p:nvGrpSpPr>
          <p:cNvPr id="10" name="Group 49"/>
          <p:cNvGrpSpPr>
            <a:grpSpLocks/>
          </p:cNvGrpSpPr>
          <p:nvPr/>
        </p:nvGrpSpPr>
        <p:grpSpPr bwMode="auto">
          <a:xfrm>
            <a:off x="460375" y="5599113"/>
            <a:ext cx="917575" cy="835025"/>
            <a:chOff x="2302" y="1634"/>
            <a:chExt cx="578" cy="526"/>
          </a:xfrm>
        </p:grpSpPr>
        <p:sp>
          <p:nvSpPr>
            <p:cNvPr id="6210" name="Rectangle 50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6211" name="WordArt 51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49</a:t>
              </a:r>
            </a:p>
          </p:txBody>
        </p:sp>
      </p:grpSp>
      <p:grpSp>
        <p:nvGrpSpPr>
          <p:cNvPr id="11" name="Group 70"/>
          <p:cNvGrpSpPr>
            <a:grpSpLocks/>
          </p:cNvGrpSpPr>
          <p:nvPr/>
        </p:nvGrpSpPr>
        <p:grpSpPr bwMode="auto">
          <a:xfrm>
            <a:off x="460375" y="5599113"/>
            <a:ext cx="917575" cy="835025"/>
            <a:chOff x="2302" y="1634"/>
            <a:chExt cx="578" cy="526"/>
          </a:xfrm>
        </p:grpSpPr>
        <p:sp>
          <p:nvSpPr>
            <p:cNvPr id="6208" name="Rectangle 71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6209" name="WordArt 72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49</a:t>
              </a:r>
            </a:p>
          </p:txBody>
        </p:sp>
      </p:grpSp>
      <p:grpSp>
        <p:nvGrpSpPr>
          <p:cNvPr id="12" name="Group 58"/>
          <p:cNvGrpSpPr>
            <a:grpSpLocks/>
          </p:cNvGrpSpPr>
          <p:nvPr/>
        </p:nvGrpSpPr>
        <p:grpSpPr bwMode="auto">
          <a:xfrm>
            <a:off x="1482725" y="5599113"/>
            <a:ext cx="917575" cy="835025"/>
            <a:chOff x="2302" y="1634"/>
            <a:chExt cx="578" cy="526"/>
          </a:xfrm>
        </p:grpSpPr>
        <p:sp>
          <p:nvSpPr>
            <p:cNvPr id="6206" name="Rectangle 59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6207" name="WordArt 60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63</a:t>
              </a:r>
            </a:p>
          </p:txBody>
        </p:sp>
      </p:grpSp>
      <p:grpSp>
        <p:nvGrpSpPr>
          <p:cNvPr id="13" name="Group 79"/>
          <p:cNvGrpSpPr>
            <a:grpSpLocks/>
          </p:cNvGrpSpPr>
          <p:nvPr/>
        </p:nvGrpSpPr>
        <p:grpSpPr bwMode="auto">
          <a:xfrm>
            <a:off x="1482725" y="5599113"/>
            <a:ext cx="917575" cy="835025"/>
            <a:chOff x="2302" y="1634"/>
            <a:chExt cx="578" cy="526"/>
          </a:xfrm>
        </p:grpSpPr>
        <p:sp>
          <p:nvSpPr>
            <p:cNvPr id="6204" name="Rectangle 80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6205" name="WordArt 81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63</a:t>
              </a:r>
            </a:p>
          </p:txBody>
        </p:sp>
      </p:grpSp>
      <p:grpSp>
        <p:nvGrpSpPr>
          <p:cNvPr id="14" name="Group 61"/>
          <p:cNvGrpSpPr>
            <a:grpSpLocks/>
          </p:cNvGrpSpPr>
          <p:nvPr/>
        </p:nvGrpSpPr>
        <p:grpSpPr bwMode="auto">
          <a:xfrm>
            <a:off x="2511425" y="5599113"/>
            <a:ext cx="917575" cy="835025"/>
            <a:chOff x="2302" y="1634"/>
            <a:chExt cx="578" cy="526"/>
          </a:xfrm>
        </p:grpSpPr>
        <p:sp>
          <p:nvSpPr>
            <p:cNvPr id="6202" name="Rectangle 62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6203" name="WordArt 63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21</a:t>
              </a:r>
            </a:p>
          </p:txBody>
        </p:sp>
      </p:grpSp>
      <p:grpSp>
        <p:nvGrpSpPr>
          <p:cNvPr id="15" name="Group 82"/>
          <p:cNvGrpSpPr>
            <a:grpSpLocks/>
          </p:cNvGrpSpPr>
          <p:nvPr/>
        </p:nvGrpSpPr>
        <p:grpSpPr bwMode="auto">
          <a:xfrm>
            <a:off x="2511425" y="5599113"/>
            <a:ext cx="917575" cy="835025"/>
            <a:chOff x="2302" y="1634"/>
            <a:chExt cx="578" cy="526"/>
          </a:xfrm>
        </p:grpSpPr>
        <p:sp>
          <p:nvSpPr>
            <p:cNvPr id="6200" name="Rectangle 83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6201" name="WordArt 84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21</a:t>
              </a:r>
            </a:p>
          </p:txBody>
        </p:sp>
      </p:grpSp>
      <p:grpSp>
        <p:nvGrpSpPr>
          <p:cNvPr id="16" name="Group 55"/>
          <p:cNvGrpSpPr>
            <a:grpSpLocks/>
          </p:cNvGrpSpPr>
          <p:nvPr/>
        </p:nvGrpSpPr>
        <p:grpSpPr bwMode="auto">
          <a:xfrm>
            <a:off x="5599113" y="5599113"/>
            <a:ext cx="917575" cy="835025"/>
            <a:chOff x="2302" y="1634"/>
            <a:chExt cx="578" cy="526"/>
          </a:xfrm>
        </p:grpSpPr>
        <p:sp>
          <p:nvSpPr>
            <p:cNvPr id="6198" name="Rectangle 56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6199" name="WordArt 57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56</a:t>
              </a:r>
            </a:p>
          </p:txBody>
        </p:sp>
      </p:grpSp>
      <p:grpSp>
        <p:nvGrpSpPr>
          <p:cNvPr id="17" name="Group 76"/>
          <p:cNvGrpSpPr>
            <a:grpSpLocks/>
          </p:cNvGrpSpPr>
          <p:nvPr/>
        </p:nvGrpSpPr>
        <p:grpSpPr bwMode="auto">
          <a:xfrm>
            <a:off x="5599113" y="5599113"/>
            <a:ext cx="917575" cy="835025"/>
            <a:chOff x="2302" y="1634"/>
            <a:chExt cx="578" cy="526"/>
          </a:xfrm>
        </p:grpSpPr>
        <p:sp>
          <p:nvSpPr>
            <p:cNvPr id="6196" name="Rectangle 77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6197" name="WordArt 78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56</a:t>
              </a:r>
            </a:p>
          </p:txBody>
        </p:sp>
      </p:grpSp>
      <p:grpSp>
        <p:nvGrpSpPr>
          <p:cNvPr id="18" name="Group 52"/>
          <p:cNvGrpSpPr>
            <a:grpSpLocks/>
          </p:cNvGrpSpPr>
          <p:nvPr/>
        </p:nvGrpSpPr>
        <p:grpSpPr bwMode="auto">
          <a:xfrm>
            <a:off x="7766050" y="5599113"/>
            <a:ext cx="917575" cy="835025"/>
            <a:chOff x="2302" y="1634"/>
            <a:chExt cx="578" cy="526"/>
          </a:xfrm>
        </p:grpSpPr>
        <p:sp>
          <p:nvSpPr>
            <p:cNvPr id="6194" name="Rectangle 53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6195" name="WordArt 54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35</a:t>
              </a:r>
            </a:p>
          </p:txBody>
        </p:sp>
      </p:grpSp>
      <p:grpSp>
        <p:nvGrpSpPr>
          <p:cNvPr id="19" name="Group 73"/>
          <p:cNvGrpSpPr>
            <a:grpSpLocks/>
          </p:cNvGrpSpPr>
          <p:nvPr/>
        </p:nvGrpSpPr>
        <p:grpSpPr bwMode="auto">
          <a:xfrm>
            <a:off x="7766050" y="5599113"/>
            <a:ext cx="917575" cy="835025"/>
            <a:chOff x="2302" y="1634"/>
            <a:chExt cx="578" cy="526"/>
          </a:xfrm>
        </p:grpSpPr>
        <p:sp>
          <p:nvSpPr>
            <p:cNvPr id="6192" name="Rectangle 74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6193" name="WordArt 75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35</a:t>
              </a:r>
            </a:p>
          </p:txBody>
        </p:sp>
      </p:grpSp>
      <p:grpSp>
        <p:nvGrpSpPr>
          <p:cNvPr id="20" name="Group 67"/>
          <p:cNvGrpSpPr>
            <a:grpSpLocks/>
          </p:cNvGrpSpPr>
          <p:nvPr/>
        </p:nvGrpSpPr>
        <p:grpSpPr bwMode="auto">
          <a:xfrm>
            <a:off x="6664325" y="5599113"/>
            <a:ext cx="917575" cy="835025"/>
            <a:chOff x="2302" y="1634"/>
            <a:chExt cx="578" cy="526"/>
          </a:xfrm>
        </p:grpSpPr>
        <p:sp>
          <p:nvSpPr>
            <p:cNvPr id="6190" name="Rectangle 68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6191" name="WordArt 69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14</a:t>
              </a:r>
            </a:p>
          </p:txBody>
        </p:sp>
      </p:grpSp>
      <p:grpSp>
        <p:nvGrpSpPr>
          <p:cNvPr id="21" name="Group 88"/>
          <p:cNvGrpSpPr>
            <a:grpSpLocks/>
          </p:cNvGrpSpPr>
          <p:nvPr/>
        </p:nvGrpSpPr>
        <p:grpSpPr bwMode="auto">
          <a:xfrm>
            <a:off x="6664325" y="5599113"/>
            <a:ext cx="917575" cy="835025"/>
            <a:chOff x="2302" y="1634"/>
            <a:chExt cx="578" cy="526"/>
          </a:xfrm>
        </p:grpSpPr>
        <p:sp>
          <p:nvSpPr>
            <p:cNvPr id="6188" name="Rectangle 89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6189" name="WordArt 90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14</a:t>
              </a:r>
            </a:p>
          </p:txBody>
        </p:sp>
      </p:grpSp>
      <p:grpSp>
        <p:nvGrpSpPr>
          <p:cNvPr id="22" name="Group 46"/>
          <p:cNvGrpSpPr>
            <a:grpSpLocks/>
          </p:cNvGrpSpPr>
          <p:nvPr/>
        </p:nvGrpSpPr>
        <p:grpSpPr bwMode="auto">
          <a:xfrm>
            <a:off x="4572000" y="5599113"/>
            <a:ext cx="917575" cy="835025"/>
            <a:chOff x="2302" y="1634"/>
            <a:chExt cx="578" cy="526"/>
          </a:xfrm>
        </p:grpSpPr>
        <p:sp>
          <p:nvSpPr>
            <p:cNvPr id="6186" name="Rectangle 47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6187" name="WordArt 48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28</a:t>
              </a:r>
            </a:p>
          </p:txBody>
        </p:sp>
      </p:grpSp>
      <p:grpSp>
        <p:nvGrpSpPr>
          <p:cNvPr id="23" name="Group 64"/>
          <p:cNvGrpSpPr>
            <a:grpSpLocks/>
          </p:cNvGrpSpPr>
          <p:nvPr/>
        </p:nvGrpSpPr>
        <p:grpSpPr bwMode="auto">
          <a:xfrm>
            <a:off x="3590925" y="5599113"/>
            <a:ext cx="917575" cy="835025"/>
            <a:chOff x="2302" y="1634"/>
            <a:chExt cx="578" cy="526"/>
          </a:xfrm>
        </p:grpSpPr>
        <p:sp>
          <p:nvSpPr>
            <p:cNvPr id="6184" name="Rectangle 65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6185" name="WordArt 66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42</a:t>
              </a:r>
            </a:p>
          </p:txBody>
        </p:sp>
      </p:grpSp>
      <p:grpSp>
        <p:nvGrpSpPr>
          <p:cNvPr id="24" name="Group 85"/>
          <p:cNvGrpSpPr>
            <a:grpSpLocks/>
          </p:cNvGrpSpPr>
          <p:nvPr/>
        </p:nvGrpSpPr>
        <p:grpSpPr bwMode="auto">
          <a:xfrm>
            <a:off x="3590925" y="5599113"/>
            <a:ext cx="917575" cy="835025"/>
            <a:chOff x="2302" y="1634"/>
            <a:chExt cx="578" cy="526"/>
          </a:xfrm>
        </p:grpSpPr>
        <p:sp>
          <p:nvSpPr>
            <p:cNvPr id="6182" name="Rectangle 86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6183" name="WordArt 87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42</a:t>
              </a:r>
            </a:p>
          </p:txBody>
        </p:sp>
      </p:grpSp>
      <p:sp>
        <p:nvSpPr>
          <p:cNvPr id="8307" name="AutoShape 11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772400" y="4876800"/>
            <a:ext cx="838200" cy="609600"/>
          </a:xfrm>
          <a:prstGeom prst="actionButtonSound">
            <a:avLst/>
          </a:prstGeom>
          <a:solidFill>
            <a:srgbClr val="80A74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308" name="Line 116"/>
          <p:cNvSpPr>
            <a:spLocks noChangeShapeType="1"/>
          </p:cNvSpPr>
          <p:nvPr/>
        </p:nvSpPr>
        <p:spPr bwMode="auto">
          <a:xfrm>
            <a:off x="7772400" y="4910138"/>
            <a:ext cx="838200" cy="533400"/>
          </a:xfrm>
          <a:prstGeom prst="line">
            <a:avLst/>
          </a:prstGeom>
          <a:noFill/>
          <a:ln w="76200" cmpd="tri">
            <a:solidFill>
              <a:srgbClr val="33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>
    <p:push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1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1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3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10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0" dur="10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3" dur="10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3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6" dur="10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9" dur="10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3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2" dur="10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7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8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9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0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0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1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2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3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3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4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5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6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6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8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9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9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0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1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2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5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5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86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7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8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8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0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1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1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2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3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4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1" fill="hold">
                      <p:stCondLst>
                        <p:cond delay="0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4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25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0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4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7" fill="hold">
                      <p:stCondLst>
                        <p:cond delay="0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0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1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52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3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5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0" fill="hold">
                      <p:stCondLst>
                        <p:cond delay="0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3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64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5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6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6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77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8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8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6" fill="hold">
                      <p:stCondLst>
                        <p:cond delay="0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90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1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98" restart="whenNotActive" fill="hold" evtFilter="cancelBubble" nodeType="interactiveSeq">
                <p:stCondLst>
                  <p:cond evt="onClick" delay="0">
                    <p:tgtEl>
                      <p:spTgt spid="83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9" fill="hold">
                      <p:stCondLst>
                        <p:cond delay="0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2" dur="2000" fill="hold"/>
                                        <p:tgtEl>
                                          <p:spTgt spid="83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A74B"/>
                                      </p:to>
                                    </p:animClr>
                                    <p:set>
                                      <p:cBhvr>
                                        <p:cTn id="303" dur="2000" fill="hold"/>
                                        <p:tgtEl>
                                          <p:spTgt spid="83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4" dur="2000" fill="hold"/>
                                        <p:tgtEl>
                                          <p:spTgt spid="830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Лунный зайчик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5" presetID="13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306" dur="500"/>
                                        <p:tgtEl>
                                          <p:spTgt spid="83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1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2" dur="500"/>
                                        <p:tgtEl>
                                          <p:spTgt spid="8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07"/>
                  </p:tgtEl>
                </p:cond>
              </p:nextCondLst>
            </p:seq>
          </p:childTnLst>
        </p:cTn>
      </p:par>
    </p:tnLst>
    <p:bldLst>
      <p:bldP spid="8201" grpId="0" animBg="1"/>
      <p:bldP spid="8203" grpId="0" animBg="1"/>
      <p:bldP spid="8207" grpId="0" animBg="1"/>
      <p:bldP spid="8209" grpId="0" animBg="1"/>
      <p:bldP spid="8211" grpId="0" animBg="1"/>
      <p:bldP spid="8213" grpId="0" animBg="1"/>
      <p:bldP spid="8215" grpId="0" animBg="1"/>
      <p:bldP spid="8308" grpId="0" animBg="1"/>
      <p:bldP spid="830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6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6 </a:t>
            </a:r>
            <a:r>
              <a:rPr lang="ru-RU" sz="9600" b="1">
                <a:latin typeface="Times New Roman" pitchFamily="18" charset="0"/>
                <a:cs typeface="Arial" charset="0"/>
              </a:rPr>
              <a:t>• 3</a:t>
            </a: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6 </a:t>
            </a:r>
            <a:r>
              <a:rPr lang="ru-RU" sz="9600" b="1">
                <a:latin typeface="Times New Roman" pitchFamily="18" charset="0"/>
                <a:cs typeface="Arial" charset="0"/>
              </a:rPr>
              <a:t>• 7</a:t>
            </a: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6 </a:t>
            </a:r>
            <a:r>
              <a:rPr lang="ru-RU" sz="9600" b="1">
                <a:latin typeface="Times New Roman" pitchFamily="18" charset="0"/>
                <a:cs typeface="Arial" charset="0"/>
              </a:rPr>
              <a:t>• 4</a:t>
            </a:r>
          </a:p>
        </p:txBody>
      </p:sp>
      <p:sp>
        <p:nvSpPr>
          <p:cNvPr id="9228" name="Rectangle 12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6 </a:t>
            </a:r>
            <a:r>
              <a:rPr lang="ru-RU" sz="9600" b="1">
                <a:latin typeface="Times New Roman" pitchFamily="18" charset="0"/>
                <a:cs typeface="Arial" charset="0"/>
              </a:rPr>
              <a:t>• 9</a:t>
            </a:r>
          </a:p>
        </p:txBody>
      </p:sp>
      <p:sp>
        <p:nvSpPr>
          <p:cNvPr id="9230" name="Rectangle 14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6 </a:t>
            </a:r>
            <a:r>
              <a:rPr lang="ru-RU" sz="9600" b="1">
                <a:latin typeface="Times New Roman" pitchFamily="18" charset="0"/>
                <a:cs typeface="Arial" charset="0"/>
              </a:rPr>
              <a:t>• 2</a:t>
            </a:r>
          </a:p>
        </p:txBody>
      </p:sp>
      <p:sp>
        <p:nvSpPr>
          <p:cNvPr id="9232" name="Rectangle 16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6 </a:t>
            </a:r>
            <a:r>
              <a:rPr lang="ru-RU" sz="9600" b="1">
                <a:latin typeface="Times New Roman" pitchFamily="18" charset="0"/>
                <a:cs typeface="Arial" charset="0"/>
              </a:rPr>
              <a:t>• 8</a:t>
            </a:r>
          </a:p>
        </p:txBody>
      </p:sp>
      <p:sp>
        <p:nvSpPr>
          <p:cNvPr id="9234" name="Rectangle 18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6 </a:t>
            </a:r>
            <a:r>
              <a:rPr lang="ru-RU" sz="9600" b="1">
                <a:latin typeface="Times New Roman" pitchFamily="18" charset="0"/>
                <a:cs typeface="Arial" charset="0"/>
              </a:rPr>
              <a:t>• 5</a:t>
            </a:r>
          </a:p>
        </p:txBody>
      </p:sp>
      <p:sp>
        <p:nvSpPr>
          <p:cNvPr id="9236" name="Rectangle 20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6 </a:t>
            </a:r>
            <a:r>
              <a:rPr lang="ru-RU" sz="9600" b="1">
                <a:latin typeface="Times New Roman" pitchFamily="18" charset="0"/>
                <a:cs typeface="Arial" charset="0"/>
              </a:rPr>
              <a:t>• 6</a:t>
            </a:r>
          </a:p>
        </p:txBody>
      </p:sp>
      <p:sp>
        <p:nvSpPr>
          <p:cNvPr id="9238" name="Rectangle 22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 i="1">
                <a:solidFill>
                  <a:srgbClr val="336600"/>
                </a:solidFill>
                <a:latin typeface="Times New Roman" pitchFamily="18" charset="0"/>
              </a:rPr>
              <a:t>Молодцы!</a:t>
            </a:r>
          </a:p>
        </p:txBody>
      </p:sp>
      <p:pic>
        <p:nvPicPr>
          <p:cNvPr id="7179" name="Picture 23" descr="Ёжики"/>
          <p:cNvPicPr>
            <a:picLocks noChangeAspect="1" noChangeArrowheads="1"/>
          </p:cNvPicPr>
          <p:nvPr/>
        </p:nvPicPr>
        <p:blipFill>
          <a:blip r:embed="rId3" cstate="print"/>
          <a:srcRect l="10249" t="6677" r="5368" b="2504"/>
          <a:stretch>
            <a:fillRect/>
          </a:stretch>
        </p:blipFill>
        <p:spPr bwMode="auto">
          <a:xfrm>
            <a:off x="2938463" y="838200"/>
            <a:ext cx="3265487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0" name="Picture 4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4663" y="4800600"/>
            <a:ext cx="57467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0"/>
          <p:cNvGrpSpPr>
            <a:grpSpLocks/>
          </p:cNvGrpSpPr>
          <p:nvPr/>
        </p:nvGrpSpPr>
        <p:grpSpPr bwMode="auto">
          <a:xfrm>
            <a:off x="7766050" y="5599113"/>
            <a:ext cx="917575" cy="835025"/>
            <a:chOff x="2302" y="1634"/>
            <a:chExt cx="578" cy="526"/>
          </a:xfrm>
        </p:grpSpPr>
        <p:sp>
          <p:nvSpPr>
            <p:cNvPr id="7250" name="Rectangle 91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7251" name="WordArt 92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18</a:t>
              </a:r>
            </a:p>
          </p:txBody>
        </p:sp>
      </p:grpSp>
      <p:grpSp>
        <p:nvGrpSpPr>
          <p:cNvPr id="3" name="Group 93"/>
          <p:cNvGrpSpPr>
            <a:grpSpLocks/>
          </p:cNvGrpSpPr>
          <p:nvPr/>
        </p:nvGrpSpPr>
        <p:grpSpPr bwMode="auto">
          <a:xfrm>
            <a:off x="4572000" y="5599113"/>
            <a:ext cx="917575" cy="835025"/>
            <a:chOff x="2302" y="1634"/>
            <a:chExt cx="578" cy="526"/>
          </a:xfrm>
        </p:grpSpPr>
        <p:sp>
          <p:nvSpPr>
            <p:cNvPr id="7248" name="Rectangle 94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7249" name="WordArt 95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12</a:t>
              </a:r>
            </a:p>
          </p:txBody>
        </p:sp>
      </p:grpSp>
      <p:grpSp>
        <p:nvGrpSpPr>
          <p:cNvPr id="4" name="Group 96"/>
          <p:cNvGrpSpPr>
            <a:grpSpLocks/>
          </p:cNvGrpSpPr>
          <p:nvPr/>
        </p:nvGrpSpPr>
        <p:grpSpPr bwMode="auto">
          <a:xfrm>
            <a:off x="1482725" y="5599113"/>
            <a:ext cx="917575" cy="835025"/>
            <a:chOff x="2302" y="1634"/>
            <a:chExt cx="578" cy="526"/>
          </a:xfrm>
        </p:grpSpPr>
        <p:sp>
          <p:nvSpPr>
            <p:cNvPr id="7246" name="Rectangle 97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7247" name="WordArt 98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30</a:t>
              </a:r>
            </a:p>
          </p:txBody>
        </p:sp>
      </p:grpSp>
      <p:grpSp>
        <p:nvGrpSpPr>
          <p:cNvPr id="5" name="Group 99"/>
          <p:cNvGrpSpPr>
            <a:grpSpLocks/>
          </p:cNvGrpSpPr>
          <p:nvPr/>
        </p:nvGrpSpPr>
        <p:grpSpPr bwMode="auto">
          <a:xfrm>
            <a:off x="6664325" y="5599113"/>
            <a:ext cx="917575" cy="835025"/>
            <a:chOff x="2302" y="1634"/>
            <a:chExt cx="578" cy="526"/>
          </a:xfrm>
        </p:grpSpPr>
        <p:sp>
          <p:nvSpPr>
            <p:cNvPr id="7244" name="Rectangle 100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7245" name="WordArt 101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54</a:t>
              </a:r>
            </a:p>
          </p:txBody>
        </p:sp>
      </p:grpSp>
      <p:grpSp>
        <p:nvGrpSpPr>
          <p:cNvPr id="6" name="Group 102"/>
          <p:cNvGrpSpPr>
            <a:grpSpLocks/>
          </p:cNvGrpSpPr>
          <p:nvPr/>
        </p:nvGrpSpPr>
        <p:grpSpPr bwMode="auto">
          <a:xfrm>
            <a:off x="5599113" y="5599113"/>
            <a:ext cx="917575" cy="835025"/>
            <a:chOff x="2302" y="1634"/>
            <a:chExt cx="578" cy="526"/>
          </a:xfrm>
        </p:grpSpPr>
        <p:sp>
          <p:nvSpPr>
            <p:cNvPr id="7242" name="Rectangle 103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7243" name="WordArt 104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42</a:t>
              </a:r>
            </a:p>
          </p:txBody>
        </p:sp>
      </p:grpSp>
      <p:grpSp>
        <p:nvGrpSpPr>
          <p:cNvPr id="7" name="Group 105"/>
          <p:cNvGrpSpPr>
            <a:grpSpLocks/>
          </p:cNvGrpSpPr>
          <p:nvPr/>
        </p:nvGrpSpPr>
        <p:grpSpPr bwMode="auto">
          <a:xfrm>
            <a:off x="460375" y="5599113"/>
            <a:ext cx="917575" cy="835025"/>
            <a:chOff x="2302" y="1634"/>
            <a:chExt cx="578" cy="526"/>
          </a:xfrm>
        </p:grpSpPr>
        <p:sp>
          <p:nvSpPr>
            <p:cNvPr id="7240" name="Rectangle 106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7241" name="WordArt 107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48</a:t>
              </a:r>
            </a:p>
          </p:txBody>
        </p:sp>
      </p:grpSp>
      <p:grpSp>
        <p:nvGrpSpPr>
          <p:cNvPr id="8" name="Group 108"/>
          <p:cNvGrpSpPr>
            <a:grpSpLocks/>
          </p:cNvGrpSpPr>
          <p:nvPr/>
        </p:nvGrpSpPr>
        <p:grpSpPr bwMode="auto">
          <a:xfrm>
            <a:off x="2511425" y="5599113"/>
            <a:ext cx="917575" cy="835025"/>
            <a:chOff x="2302" y="1634"/>
            <a:chExt cx="578" cy="526"/>
          </a:xfrm>
        </p:grpSpPr>
        <p:sp>
          <p:nvSpPr>
            <p:cNvPr id="7238" name="Rectangle 109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7239" name="WordArt 110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24</a:t>
              </a:r>
            </a:p>
          </p:txBody>
        </p:sp>
      </p:grpSp>
      <p:grpSp>
        <p:nvGrpSpPr>
          <p:cNvPr id="9" name="Group 111"/>
          <p:cNvGrpSpPr>
            <a:grpSpLocks/>
          </p:cNvGrpSpPr>
          <p:nvPr/>
        </p:nvGrpSpPr>
        <p:grpSpPr bwMode="auto">
          <a:xfrm>
            <a:off x="3576638" y="5599113"/>
            <a:ext cx="917575" cy="835025"/>
            <a:chOff x="2302" y="1634"/>
            <a:chExt cx="578" cy="526"/>
          </a:xfrm>
        </p:grpSpPr>
        <p:sp>
          <p:nvSpPr>
            <p:cNvPr id="7236" name="Rectangle 112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7237" name="WordArt 113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36</a:t>
              </a:r>
            </a:p>
          </p:txBody>
        </p:sp>
      </p:grpSp>
      <p:grpSp>
        <p:nvGrpSpPr>
          <p:cNvPr id="10" name="Group 60"/>
          <p:cNvGrpSpPr>
            <a:grpSpLocks/>
          </p:cNvGrpSpPr>
          <p:nvPr/>
        </p:nvGrpSpPr>
        <p:grpSpPr bwMode="auto">
          <a:xfrm>
            <a:off x="460375" y="5599113"/>
            <a:ext cx="917575" cy="835025"/>
            <a:chOff x="2302" y="1634"/>
            <a:chExt cx="578" cy="526"/>
          </a:xfrm>
        </p:grpSpPr>
        <p:sp>
          <p:nvSpPr>
            <p:cNvPr id="7234" name="Rectangle 61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7235" name="WordArt 62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48</a:t>
              </a:r>
            </a:p>
          </p:txBody>
        </p:sp>
      </p:grpSp>
      <p:grpSp>
        <p:nvGrpSpPr>
          <p:cNvPr id="11" name="Group 81"/>
          <p:cNvGrpSpPr>
            <a:grpSpLocks/>
          </p:cNvGrpSpPr>
          <p:nvPr/>
        </p:nvGrpSpPr>
        <p:grpSpPr bwMode="auto">
          <a:xfrm>
            <a:off x="460375" y="5599113"/>
            <a:ext cx="917575" cy="835025"/>
            <a:chOff x="2302" y="1634"/>
            <a:chExt cx="578" cy="526"/>
          </a:xfrm>
        </p:grpSpPr>
        <p:sp>
          <p:nvSpPr>
            <p:cNvPr id="7232" name="Rectangle 82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7233" name="WordArt 83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48</a:t>
              </a:r>
            </a:p>
          </p:txBody>
        </p:sp>
      </p:grpSp>
      <p:grpSp>
        <p:nvGrpSpPr>
          <p:cNvPr id="12" name="Group 63"/>
          <p:cNvGrpSpPr>
            <a:grpSpLocks/>
          </p:cNvGrpSpPr>
          <p:nvPr/>
        </p:nvGrpSpPr>
        <p:grpSpPr bwMode="auto">
          <a:xfrm>
            <a:off x="1482725" y="5599113"/>
            <a:ext cx="917575" cy="835025"/>
            <a:chOff x="2302" y="1634"/>
            <a:chExt cx="578" cy="526"/>
          </a:xfrm>
        </p:grpSpPr>
        <p:sp>
          <p:nvSpPr>
            <p:cNvPr id="7230" name="Rectangle 64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7231" name="WordArt 65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30</a:t>
              </a:r>
            </a:p>
          </p:txBody>
        </p:sp>
      </p:grpSp>
      <p:grpSp>
        <p:nvGrpSpPr>
          <p:cNvPr id="13" name="Group 84"/>
          <p:cNvGrpSpPr>
            <a:grpSpLocks/>
          </p:cNvGrpSpPr>
          <p:nvPr/>
        </p:nvGrpSpPr>
        <p:grpSpPr bwMode="auto">
          <a:xfrm>
            <a:off x="1482725" y="5599113"/>
            <a:ext cx="917575" cy="835025"/>
            <a:chOff x="2302" y="1634"/>
            <a:chExt cx="578" cy="526"/>
          </a:xfrm>
        </p:grpSpPr>
        <p:sp>
          <p:nvSpPr>
            <p:cNvPr id="7228" name="Rectangle 85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7229" name="WordArt 86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30</a:t>
              </a:r>
            </a:p>
          </p:txBody>
        </p:sp>
      </p:grpSp>
      <p:grpSp>
        <p:nvGrpSpPr>
          <p:cNvPr id="14" name="Group 51"/>
          <p:cNvGrpSpPr>
            <a:grpSpLocks/>
          </p:cNvGrpSpPr>
          <p:nvPr/>
        </p:nvGrpSpPr>
        <p:grpSpPr bwMode="auto">
          <a:xfrm>
            <a:off x="2511425" y="5599113"/>
            <a:ext cx="917575" cy="835025"/>
            <a:chOff x="2302" y="1634"/>
            <a:chExt cx="578" cy="526"/>
          </a:xfrm>
        </p:grpSpPr>
        <p:sp>
          <p:nvSpPr>
            <p:cNvPr id="7226" name="Rectangle 52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7227" name="WordArt 53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24</a:t>
              </a:r>
            </a:p>
          </p:txBody>
        </p:sp>
      </p:grpSp>
      <p:grpSp>
        <p:nvGrpSpPr>
          <p:cNvPr id="15" name="Group 72"/>
          <p:cNvGrpSpPr>
            <a:grpSpLocks/>
          </p:cNvGrpSpPr>
          <p:nvPr/>
        </p:nvGrpSpPr>
        <p:grpSpPr bwMode="auto">
          <a:xfrm>
            <a:off x="2511425" y="5599113"/>
            <a:ext cx="917575" cy="835025"/>
            <a:chOff x="2302" y="1634"/>
            <a:chExt cx="578" cy="526"/>
          </a:xfrm>
        </p:grpSpPr>
        <p:sp>
          <p:nvSpPr>
            <p:cNvPr id="7224" name="Rectangle 73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7225" name="WordArt 74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24</a:t>
              </a:r>
            </a:p>
          </p:txBody>
        </p:sp>
      </p:grpSp>
      <p:grpSp>
        <p:nvGrpSpPr>
          <p:cNvPr id="16" name="Group 66"/>
          <p:cNvGrpSpPr>
            <a:grpSpLocks/>
          </p:cNvGrpSpPr>
          <p:nvPr/>
        </p:nvGrpSpPr>
        <p:grpSpPr bwMode="auto">
          <a:xfrm>
            <a:off x="3576638" y="5599113"/>
            <a:ext cx="917575" cy="835025"/>
            <a:chOff x="2302" y="1634"/>
            <a:chExt cx="578" cy="526"/>
          </a:xfrm>
        </p:grpSpPr>
        <p:sp>
          <p:nvSpPr>
            <p:cNvPr id="7222" name="Rectangle 67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7223" name="WordArt 68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36</a:t>
              </a:r>
            </a:p>
          </p:txBody>
        </p:sp>
      </p:grpSp>
      <p:grpSp>
        <p:nvGrpSpPr>
          <p:cNvPr id="17" name="Group 87"/>
          <p:cNvGrpSpPr>
            <a:grpSpLocks/>
          </p:cNvGrpSpPr>
          <p:nvPr/>
        </p:nvGrpSpPr>
        <p:grpSpPr bwMode="auto">
          <a:xfrm>
            <a:off x="3576638" y="5599113"/>
            <a:ext cx="917575" cy="835025"/>
            <a:chOff x="2302" y="1634"/>
            <a:chExt cx="578" cy="526"/>
          </a:xfrm>
        </p:grpSpPr>
        <p:sp>
          <p:nvSpPr>
            <p:cNvPr id="7220" name="Rectangle 88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7221" name="WordArt 89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36</a:t>
              </a:r>
            </a:p>
          </p:txBody>
        </p:sp>
      </p:grpSp>
      <p:grpSp>
        <p:nvGrpSpPr>
          <p:cNvPr id="18" name="Group 57"/>
          <p:cNvGrpSpPr>
            <a:grpSpLocks/>
          </p:cNvGrpSpPr>
          <p:nvPr/>
        </p:nvGrpSpPr>
        <p:grpSpPr bwMode="auto">
          <a:xfrm>
            <a:off x="4572000" y="5599113"/>
            <a:ext cx="917575" cy="835025"/>
            <a:chOff x="2302" y="1634"/>
            <a:chExt cx="578" cy="526"/>
          </a:xfrm>
        </p:grpSpPr>
        <p:sp>
          <p:nvSpPr>
            <p:cNvPr id="7218" name="Rectangle 58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7219" name="WordArt 59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12</a:t>
              </a:r>
            </a:p>
          </p:txBody>
        </p:sp>
      </p:grpSp>
      <p:grpSp>
        <p:nvGrpSpPr>
          <p:cNvPr id="19" name="Group 78"/>
          <p:cNvGrpSpPr>
            <a:grpSpLocks/>
          </p:cNvGrpSpPr>
          <p:nvPr/>
        </p:nvGrpSpPr>
        <p:grpSpPr bwMode="auto">
          <a:xfrm>
            <a:off x="4572000" y="5599113"/>
            <a:ext cx="917575" cy="835025"/>
            <a:chOff x="2302" y="1634"/>
            <a:chExt cx="578" cy="526"/>
          </a:xfrm>
        </p:grpSpPr>
        <p:sp>
          <p:nvSpPr>
            <p:cNvPr id="7216" name="Rectangle 79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7217" name="WordArt 80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12</a:t>
              </a:r>
            </a:p>
          </p:txBody>
        </p:sp>
      </p:grpSp>
      <p:grpSp>
        <p:nvGrpSpPr>
          <p:cNvPr id="20" name="Group 48"/>
          <p:cNvGrpSpPr>
            <a:grpSpLocks/>
          </p:cNvGrpSpPr>
          <p:nvPr/>
        </p:nvGrpSpPr>
        <p:grpSpPr bwMode="auto">
          <a:xfrm>
            <a:off x="5599113" y="5599113"/>
            <a:ext cx="917575" cy="835025"/>
            <a:chOff x="2302" y="1634"/>
            <a:chExt cx="578" cy="526"/>
          </a:xfrm>
        </p:grpSpPr>
        <p:sp>
          <p:nvSpPr>
            <p:cNvPr id="7214" name="Rectangle 49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7215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42</a:t>
              </a:r>
            </a:p>
          </p:txBody>
        </p:sp>
      </p:grpSp>
      <p:grpSp>
        <p:nvGrpSpPr>
          <p:cNvPr id="21" name="Group 69"/>
          <p:cNvGrpSpPr>
            <a:grpSpLocks/>
          </p:cNvGrpSpPr>
          <p:nvPr/>
        </p:nvGrpSpPr>
        <p:grpSpPr bwMode="auto">
          <a:xfrm>
            <a:off x="5599113" y="5599113"/>
            <a:ext cx="917575" cy="835025"/>
            <a:chOff x="2302" y="1634"/>
            <a:chExt cx="578" cy="526"/>
          </a:xfrm>
        </p:grpSpPr>
        <p:sp>
          <p:nvSpPr>
            <p:cNvPr id="7212" name="Rectangle 70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7213" name="WordArt 71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42</a:t>
              </a:r>
            </a:p>
          </p:txBody>
        </p:sp>
      </p:grpSp>
      <p:grpSp>
        <p:nvGrpSpPr>
          <p:cNvPr id="22" name="Group 54"/>
          <p:cNvGrpSpPr>
            <a:grpSpLocks/>
          </p:cNvGrpSpPr>
          <p:nvPr/>
        </p:nvGrpSpPr>
        <p:grpSpPr bwMode="auto">
          <a:xfrm>
            <a:off x="6664325" y="5599113"/>
            <a:ext cx="917575" cy="835025"/>
            <a:chOff x="2302" y="1634"/>
            <a:chExt cx="578" cy="526"/>
          </a:xfrm>
        </p:grpSpPr>
        <p:sp>
          <p:nvSpPr>
            <p:cNvPr id="7210" name="Rectangle 55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7211" name="WordArt 56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54</a:t>
              </a:r>
            </a:p>
          </p:txBody>
        </p:sp>
      </p:grpSp>
      <p:grpSp>
        <p:nvGrpSpPr>
          <p:cNvPr id="23" name="Group 75"/>
          <p:cNvGrpSpPr>
            <a:grpSpLocks/>
          </p:cNvGrpSpPr>
          <p:nvPr/>
        </p:nvGrpSpPr>
        <p:grpSpPr bwMode="auto">
          <a:xfrm>
            <a:off x="6664325" y="5599113"/>
            <a:ext cx="917575" cy="835025"/>
            <a:chOff x="2302" y="1634"/>
            <a:chExt cx="578" cy="526"/>
          </a:xfrm>
        </p:grpSpPr>
        <p:sp>
          <p:nvSpPr>
            <p:cNvPr id="7208" name="Rectangle 76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7209" name="WordArt 77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54</a:t>
              </a:r>
            </a:p>
          </p:txBody>
        </p:sp>
      </p:grpSp>
      <p:grpSp>
        <p:nvGrpSpPr>
          <p:cNvPr id="24" name="Group 45"/>
          <p:cNvGrpSpPr>
            <a:grpSpLocks/>
          </p:cNvGrpSpPr>
          <p:nvPr/>
        </p:nvGrpSpPr>
        <p:grpSpPr bwMode="auto">
          <a:xfrm>
            <a:off x="7766050" y="5599113"/>
            <a:ext cx="917575" cy="835025"/>
            <a:chOff x="2302" y="1634"/>
            <a:chExt cx="578" cy="526"/>
          </a:xfrm>
        </p:grpSpPr>
        <p:sp>
          <p:nvSpPr>
            <p:cNvPr id="7206" name="Rectangle 46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7207" name="WordArt 47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18</a:t>
              </a:r>
            </a:p>
          </p:txBody>
        </p:sp>
      </p:grpSp>
      <p:sp>
        <p:nvSpPr>
          <p:cNvPr id="9330" name="AutoShape 11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772400" y="4876800"/>
            <a:ext cx="838200" cy="609600"/>
          </a:xfrm>
          <a:prstGeom prst="actionButtonSound">
            <a:avLst/>
          </a:prstGeom>
          <a:solidFill>
            <a:srgbClr val="80A74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331" name="Line 115"/>
          <p:cNvSpPr>
            <a:spLocks noChangeShapeType="1"/>
          </p:cNvSpPr>
          <p:nvPr/>
        </p:nvSpPr>
        <p:spPr bwMode="auto">
          <a:xfrm>
            <a:off x="7772400" y="4910138"/>
            <a:ext cx="838200" cy="533400"/>
          </a:xfrm>
          <a:prstGeom prst="line">
            <a:avLst/>
          </a:prstGeom>
          <a:noFill/>
          <a:ln w="76200" cmpd="tri">
            <a:solidFill>
              <a:srgbClr val="33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>
    <p:push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3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1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3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1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3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0" dur="10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3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3" dur="10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6" dur="10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9" dur="10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2" dur="10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7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8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9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0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0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1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2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3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3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4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5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6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6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7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8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9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9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0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1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2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2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3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4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5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5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86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7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8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8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0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1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1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2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3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4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1" fill="hold">
                      <p:stCondLst>
                        <p:cond delay="0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4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25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0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4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7" fill="hold">
                      <p:stCondLst>
                        <p:cond delay="0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0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1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52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3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5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0" fill="hold">
                      <p:stCondLst>
                        <p:cond delay="0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3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64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5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6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6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77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8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8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6" fill="hold">
                      <p:stCondLst>
                        <p:cond delay="0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90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1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98" restart="whenNotActive" fill="hold" evtFilter="cancelBubble" nodeType="interactiveSeq">
                <p:stCondLst>
                  <p:cond evt="onClick" delay="0">
                    <p:tgtEl>
                      <p:spTgt spid="93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9" fill="hold">
                      <p:stCondLst>
                        <p:cond delay="0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2" dur="2000" fill="hold"/>
                                        <p:tgtEl>
                                          <p:spTgt spid="93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A74B"/>
                                      </p:to>
                                    </p:animClr>
                                    <p:set>
                                      <p:cBhvr>
                                        <p:cTn id="303" dur="2000" fill="hold"/>
                                        <p:tgtEl>
                                          <p:spTgt spid="93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4" dur="2000" fill="hold"/>
                                        <p:tgtEl>
                                          <p:spTgt spid="93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Лунный зайчик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5" presetID="13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306" dur="500"/>
                                        <p:tgtEl>
                                          <p:spTgt spid="93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1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2" dur="500"/>
                                        <p:tgtEl>
                                          <p:spTgt spid="9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30"/>
                  </p:tgtEl>
                </p:cond>
              </p:nextCondLst>
            </p:seq>
          </p:childTnLst>
        </p:cTn>
      </p:par>
    </p:tnLst>
    <p:bldLst>
      <p:bldP spid="9224" grpId="0" animBg="1"/>
      <p:bldP spid="9226" grpId="0" animBg="1"/>
      <p:bldP spid="9228" grpId="0" animBg="1"/>
      <p:bldP spid="9230" grpId="0" animBg="1"/>
      <p:bldP spid="9232" grpId="0" animBg="1"/>
      <p:bldP spid="9234" grpId="0" animBg="1"/>
      <p:bldP spid="9236" grpId="0" animBg="1"/>
      <p:bldP spid="9238" grpId="0" animBg="1"/>
      <p:bldP spid="9331" grpId="0" animBg="1"/>
      <p:bldP spid="933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9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5 </a:t>
            </a:r>
            <a:r>
              <a:rPr lang="ru-RU" sz="9600" b="1">
                <a:latin typeface="Times New Roman" pitchFamily="18" charset="0"/>
                <a:cs typeface="Arial" charset="0"/>
              </a:rPr>
              <a:t>• 2</a:t>
            </a:r>
          </a:p>
        </p:txBody>
      </p:sp>
      <p:sp>
        <p:nvSpPr>
          <p:cNvPr id="10251" name="Rectangle 11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5 </a:t>
            </a:r>
            <a:r>
              <a:rPr lang="ru-RU" sz="9600" b="1">
                <a:latin typeface="Times New Roman" pitchFamily="18" charset="0"/>
                <a:cs typeface="Arial" charset="0"/>
              </a:rPr>
              <a:t>• 7</a:t>
            </a:r>
          </a:p>
        </p:txBody>
      </p:sp>
      <p:sp>
        <p:nvSpPr>
          <p:cNvPr id="10253" name="Rectangle 13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5 </a:t>
            </a:r>
            <a:r>
              <a:rPr lang="ru-RU" sz="9600" b="1">
                <a:latin typeface="Times New Roman" pitchFamily="18" charset="0"/>
                <a:cs typeface="Arial" charset="0"/>
              </a:rPr>
              <a:t>• 9</a:t>
            </a:r>
          </a:p>
        </p:txBody>
      </p:sp>
      <p:sp>
        <p:nvSpPr>
          <p:cNvPr id="10255" name="Rectangle 15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5 </a:t>
            </a:r>
            <a:r>
              <a:rPr lang="ru-RU" sz="9600" b="1">
                <a:latin typeface="Times New Roman" pitchFamily="18" charset="0"/>
                <a:cs typeface="Arial" charset="0"/>
              </a:rPr>
              <a:t>• 3</a:t>
            </a:r>
          </a:p>
        </p:txBody>
      </p:sp>
      <p:sp>
        <p:nvSpPr>
          <p:cNvPr id="10257" name="Rectangle 17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5 </a:t>
            </a:r>
            <a:r>
              <a:rPr lang="ru-RU" sz="9600" b="1">
                <a:latin typeface="Times New Roman" pitchFamily="18" charset="0"/>
                <a:cs typeface="Arial" charset="0"/>
              </a:rPr>
              <a:t>• 8</a:t>
            </a:r>
          </a:p>
        </p:txBody>
      </p:sp>
      <p:sp>
        <p:nvSpPr>
          <p:cNvPr id="10259" name="Rectangle 19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5 </a:t>
            </a:r>
            <a:r>
              <a:rPr lang="ru-RU" sz="9600" b="1">
                <a:latin typeface="Times New Roman" pitchFamily="18" charset="0"/>
                <a:cs typeface="Arial" charset="0"/>
              </a:rPr>
              <a:t>• 4</a:t>
            </a:r>
          </a:p>
        </p:txBody>
      </p:sp>
      <p:sp>
        <p:nvSpPr>
          <p:cNvPr id="10261" name="Rectangle 21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5 </a:t>
            </a:r>
            <a:r>
              <a:rPr lang="ru-RU" sz="9600" b="1">
                <a:latin typeface="Times New Roman" pitchFamily="18" charset="0"/>
                <a:cs typeface="Arial" charset="0"/>
              </a:rPr>
              <a:t>• 5</a:t>
            </a:r>
          </a:p>
        </p:txBody>
      </p:sp>
      <p:sp>
        <p:nvSpPr>
          <p:cNvPr id="10263" name="Rectangle 23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5 </a:t>
            </a:r>
            <a:r>
              <a:rPr lang="ru-RU" sz="9600" b="1">
                <a:latin typeface="Times New Roman" pitchFamily="18" charset="0"/>
                <a:cs typeface="Arial" charset="0"/>
              </a:rPr>
              <a:t>• 6</a:t>
            </a:r>
          </a:p>
        </p:txBody>
      </p:sp>
      <p:sp>
        <p:nvSpPr>
          <p:cNvPr id="10265" name="Rectangle 25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 i="1">
                <a:solidFill>
                  <a:srgbClr val="336600"/>
                </a:solidFill>
                <a:latin typeface="Times New Roman" pitchFamily="18" charset="0"/>
              </a:rPr>
              <a:t>Молодцы!</a:t>
            </a:r>
          </a:p>
        </p:txBody>
      </p:sp>
      <p:pic>
        <p:nvPicPr>
          <p:cNvPr id="8203" name="Picture 26" descr="Ёжики"/>
          <p:cNvPicPr>
            <a:picLocks noChangeAspect="1" noChangeArrowheads="1"/>
          </p:cNvPicPr>
          <p:nvPr/>
        </p:nvPicPr>
        <p:blipFill>
          <a:blip r:embed="rId3" cstate="print"/>
          <a:srcRect l="10249" t="6677" r="5368" b="2504"/>
          <a:stretch>
            <a:fillRect/>
          </a:stretch>
        </p:blipFill>
        <p:spPr bwMode="auto">
          <a:xfrm>
            <a:off x="2938463" y="838200"/>
            <a:ext cx="3265487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4" name="Picture 4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4663" y="4800600"/>
            <a:ext cx="57467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1"/>
          <p:cNvGrpSpPr>
            <a:grpSpLocks/>
          </p:cNvGrpSpPr>
          <p:nvPr/>
        </p:nvGrpSpPr>
        <p:grpSpPr bwMode="auto">
          <a:xfrm>
            <a:off x="1482725" y="5599113"/>
            <a:ext cx="917575" cy="835025"/>
            <a:chOff x="2302" y="1634"/>
            <a:chExt cx="578" cy="526"/>
          </a:xfrm>
        </p:grpSpPr>
        <p:sp>
          <p:nvSpPr>
            <p:cNvPr id="8274" name="Rectangle 92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8275" name="WordArt 93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25</a:t>
              </a:r>
            </a:p>
          </p:txBody>
        </p:sp>
      </p:grpSp>
      <p:grpSp>
        <p:nvGrpSpPr>
          <p:cNvPr id="3" name="Group 94"/>
          <p:cNvGrpSpPr>
            <a:grpSpLocks/>
          </p:cNvGrpSpPr>
          <p:nvPr/>
        </p:nvGrpSpPr>
        <p:grpSpPr bwMode="auto">
          <a:xfrm>
            <a:off x="460375" y="5599113"/>
            <a:ext cx="917575" cy="835025"/>
            <a:chOff x="2302" y="1634"/>
            <a:chExt cx="578" cy="526"/>
          </a:xfrm>
        </p:grpSpPr>
        <p:sp>
          <p:nvSpPr>
            <p:cNvPr id="8272" name="Rectangle 95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8273" name="WordArt 96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45</a:t>
              </a:r>
            </a:p>
          </p:txBody>
        </p:sp>
      </p:grpSp>
      <p:grpSp>
        <p:nvGrpSpPr>
          <p:cNvPr id="4" name="Group 97"/>
          <p:cNvGrpSpPr>
            <a:grpSpLocks/>
          </p:cNvGrpSpPr>
          <p:nvPr/>
        </p:nvGrpSpPr>
        <p:grpSpPr bwMode="auto">
          <a:xfrm>
            <a:off x="4572000" y="5599113"/>
            <a:ext cx="917575" cy="835025"/>
            <a:chOff x="2302" y="1634"/>
            <a:chExt cx="578" cy="526"/>
          </a:xfrm>
        </p:grpSpPr>
        <p:sp>
          <p:nvSpPr>
            <p:cNvPr id="8270" name="Rectangle 98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8271" name="WordArt 99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30</a:t>
              </a:r>
            </a:p>
          </p:txBody>
        </p:sp>
      </p:grpSp>
      <p:grpSp>
        <p:nvGrpSpPr>
          <p:cNvPr id="5" name="Group 100"/>
          <p:cNvGrpSpPr>
            <a:grpSpLocks/>
          </p:cNvGrpSpPr>
          <p:nvPr/>
        </p:nvGrpSpPr>
        <p:grpSpPr bwMode="auto">
          <a:xfrm>
            <a:off x="2511425" y="5599113"/>
            <a:ext cx="917575" cy="835025"/>
            <a:chOff x="2302" y="1634"/>
            <a:chExt cx="578" cy="526"/>
          </a:xfrm>
        </p:grpSpPr>
        <p:sp>
          <p:nvSpPr>
            <p:cNvPr id="8268" name="Rectangle 101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8269" name="WordArt 102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40</a:t>
              </a:r>
            </a:p>
          </p:txBody>
        </p:sp>
      </p:grpSp>
      <p:grpSp>
        <p:nvGrpSpPr>
          <p:cNvPr id="6" name="Group 103"/>
          <p:cNvGrpSpPr>
            <a:grpSpLocks/>
          </p:cNvGrpSpPr>
          <p:nvPr/>
        </p:nvGrpSpPr>
        <p:grpSpPr bwMode="auto">
          <a:xfrm>
            <a:off x="7766050" y="5599113"/>
            <a:ext cx="917575" cy="835025"/>
            <a:chOff x="2302" y="1634"/>
            <a:chExt cx="578" cy="526"/>
          </a:xfrm>
        </p:grpSpPr>
        <p:sp>
          <p:nvSpPr>
            <p:cNvPr id="8266" name="Rectangle 104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8267" name="WordArt 105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35</a:t>
              </a:r>
            </a:p>
          </p:txBody>
        </p:sp>
      </p:grpSp>
      <p:grpSp>
        <p:nvGrpSpPr>
          <p:cNvPr id="7" name="Group 106"/>
          <p:cNvGrpSpPr>
            <a:grpSpLocks/>
          </p:cNvGrpSpPr>
          <p:nvPr/>
        </p:nvGrpSpPr>
        <p:grpSpPr bwMode="auto">
          <a:xfrm>
            <a:off x="3576638" y="5599113"/>
            <a:ext cx="917575" cy="835025"/>
            <a:chOff x="2302" y="1634"/>
            <a:chExt cx="578" cy="526"/>
          </a:xfrm>
        </p:grpSpPr>
        <p:sp>
          <p:nvSpPr>
            <p:cNvPr id="8264" name="Rectangle 107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8265" name="WordArt 108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10</a:t>
              </a:r>
            </a:p>
          </p:txBody>
        </p:sp>
      </p:grpSp>
      <p:grpSp>
        <p:nvGrpSpPr>
          <p:cNvPr id="8" name="Group 109"/>
          <p:cNvGrpSpPr>
            <a:grpSpLocks/>
          </p:cNvGrpSpPr>
          <p:nvPr/>
        </p:nvGrpSpPr>
        <p:grpSpPr bwMode="auto">
          <a:xfrm>
            <a:off x="6664325" y="5599113"/>
            <a:ext cx="917575" cy="835025"/>
            <a:chOff x="2302" y="1634"/>
            <a:chExt cx="578" cy="526"/>
          </a:xfrm>
        </p:grpSpPr>
        <p:sp>
          <p:nvSpPr>
            <p:cNvPr id="8262" name="Rectangle 110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8263" name="WordArt 111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15</a:t>
              </a:r>
            </a:p>
          </p:txBody>
        </p:sp>
      </p:grpSp>
      <p:grpSp>
        <p:nvGrpSpPr>
          <p:cNvPr id="9" name="Group 112"/>
          <p:cNvGrpSpPr>
            <a:grpSpLocks/>
          </p:cNvGrpSpPr>
          <p:nvPr/>
        </p:nvGrpSpPr>
        <p:grpSpPr bwMode="auto">
          <a:xfrm>
            <a:off x="5599113" y="5599113"/>
            <a:ext cx="917575" cy="835025"/>
            <a:chOff x="2302" y="1634"/>
            <a:chExt cx="578" cy="526"/>
          </a:xfrm>
        </p:grpSpPr>
        <p:sp>
          <p:nvSpPr>
            <p:cNvPr id="8260" name="Rectangle 113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8261" name="WordArt 114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20</a:t>
              </a:r>
            </a:p>
          </p:txBody>
        </p:sp>
      </p:grpSp>
      <p:grpSp>
        <p:nvGrpSpPr>
          <p:cNvPr id="10" name="Group 52"/>
          <p:cNvGrpSpPr>
            <a:grpSpLocks/>
          </p:cNvGrpSpPr>
          <p:nvPr/>
        </p:nvGrpSpPr>
        <p:grpSpPr bwMode="auto">
          <a:xfrm>
            <a:off x="460375" y="5599113"/>
            <a:ext cx="917575" cy="835025"/>
            <a:chOff x="2302" y="1634"/>
            <a:chExt cx="578" cy="526"/>
          </a:xfrm>
        </p:grpSpPr>
        <p:sp>
          <p:nvSpPr>
            <p:cNvPr id="8258" name="Rectangle 53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8259" name="WordArt 54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45</a:t>
              </a:r>
            </a:p>
          </p:txBody>
        </p:sp>
      </p:grpSp>
      <p:grpSp>
        <p:nvGrpSpPr>
          <p:cNvPr id="11" name="Group 73"/>
          <p:cNvGrpSpPr>
            <a:grpSpLocks/>
          </p:cNvGrpSpPr>
          <p:nvPr/>
        </p:nvGrpSpPr>
        <p:grpSpPr bwMode="auto">
          <a:xfrm>
            <a:off x="460375" y="5599113"/>
            <a:ext cx="917575" cy="835025"/>
            <a:chOff x="2302" y="1634"/>
            <a:chExt cx="578" cy="526"/>
          </a:xfrm>
        </p:grpSpPr>
        <p:sp>
          <p:nvSpPr>
            <p:cNvPr id="8256" name="Rectangle 74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8257" name="WordArt 75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45</a:t>
              </a:r>
            </a:p>
          </p:txBody>
        </p:sp>
      </p:grpSp>
      <p:grpSp>
        <p:nvGrpSpPr>
          <p:cNvPr id="12" name="Group 64"/>
          <p:cNvGrpSpPr>
            <a:grpSpLocks/>
          </p:cNvGrpSpPr>
          <p:nvPr/>
        </p:nvGrpSpPr>
        <p:grpSpPr bwMode="auto">
          <a:xfrm>
            <a:off x="1482725" y="5599113"/>
            <a:ext cx="917575" cy="835025"/>
            <a:chOff x="2302" y="1634"/>
            <a:chExt cx="578" cy="526"/>
          </a:xfrm>
        </p:grpSpPr>
        <p:sp>
          <p:nvSpPr>
            <p:cNvPr id="8254" name="Rectangle 65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8255" name="WordArt 66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25</a:t>
              </a:r>
            </a:p>
          </p:txBody>
        </p:sp>
      </p:grpSp>
      <p:grpSp>
        <p:nvGrpSpPr>
          <p:cNvPr id="13" name="Group 85"/>
          <p:cNvGrpSpPr>
            <a:grpSpLocks/>
          </p:cNvGrpSpPr>
          <p:nvPr/>
        </p:nvGrpSpPr>
        <p:grpSpPr bwMode="auto">
          <a:xfrm>
            <a:off x="1482725" y="5599113"/>
            <a:ext cx="917575" cy="835025"/>
            <a:chOff x="2302" y="1634"/>
            <a:chExt cx="578" cy="526"/>
          </a:xfrm>
        </p:grpSpPr>
        <p:sp>
          <p:nvSpPr>
            <p:cNvPr id="8252" name="Rectangle 86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8253" name="WordArt 87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25</a:t>
              </a:r>
            </a:p>
          </p:txBody>
        </p:sp>
      </p:grpSp>
      <p:grpSp>
        <p:nvGrpSpPr>
          <p:cNvPr id="14" name="Group 58"/>
          <p:cNvGrpSpPr>
            <a:grpSpLocks/>
          </p:cNvGrpSpPr>
          <p:nvPr/>
        </p:nvGrpSpPr>
        <p:grpSpPr bwMode="auto">
          <a:xfrm>
            <a:off x="2511425" y="5599113"/>
            <a:ext cx="917575" cy="835025"/>
            <a:chOff x="2302" y="1634"/>
            <a:chExt cx="578" cy="526"/>
          </a:xfrm>
        </p:grpSpPr>
        <p:sp>
          <p:nvSpPr>
            <p:cNvPr id="8250" name="Rectangle 59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8251" name="WordArt 60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40</a:t>
              </a:r>
            </a:p>
          </p:txBody>
        </p:sp>
      </p:grpSp>
      <p:grpSp>
        <p:nvGrpSpPr>
          <p:cNvPr id="15" name="Group 79"/>
          <p:cNvGrpSpPr>
            <a:grpSpLocks/>
          </p:cNvGrpSpPr>
          <p:nvPr/>
        </p:nvGrpSpPr>
        <p:grpSpPr bwMode="auto">
          <a:xfrm>
            <a:off x="2511425" y="5599113"/>
            <a:ext cx="917575" cy="835025"/>
            <a:chOff x="2302" y="1634"/>
            <a:chExt cx="578" cy="526"/>
          </a:xfrm>
        </p:grpSpPr>
        <p:sp>
          <p:nvSpPr>
            <p:cNvPr id="8248" name="Rectangle 80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8249" name="WordArt 81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40</a:t>
              </a:r>
            </a:p>
          </p:txBody>
        </p:sp>
      </p:grpSp>
      <p:grpSp>
        <p:nvGrpSpPr>
          <p:cNvPr id="16" name="Group 46"/>
          <p:cNvGrpSpPr>
            <a:grpSpLocks/>
          </p:cNvGrpSpPr>
          <p:nvPr/>
        </p:nvGrpSpPr>
        <p:grpSpPr bwMode="auto">
          <a:xfrm>
            <a:off x="3576638" y="5599113"/>
            <a:ext cx="917575" cy="835025"/>
            <a:chOff x="2302" y="1634"/>
            <a:chExt cx="578" cy="526"/>
          </a:xfrm>
        </p:grpSpPr>
        <p:sp>
          <p:nvSpPr>
            <p:cNvPr id="8246" name="Rectangle 47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8247" name="WordArt 48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10</a:t>
              </a:r>
            </a:p>
          </p:txBody>
        </p:sp>
      </p:grpSp>
      <p:grpSp>
        <p:nvGrpSpPr>
          <p:cNvPr id="17" name="Group 67"/>
          <p:cNvGrpSpPr>
            <a:grpSpLocks/>
          </p:cNvGrpSpPr>
          <p:nvPr/>
        </p:nvGrpSpPr>
        <p:grpSpPr bwMode="auto">
          <a:xfrm>
            <a:off x="4572000" y="5599113"/>
            <a:ext cx="917575" cy="835025"/>
            <a:chOff x="2302" y="1634"/>
            <a:chExt cx="578" cy="526"/>
          </a:xfrm>
        </p:grpSpPr>
        <p:sp>
          <p:nvSpPr>
            <p:cNvPr id="8244" name="Rectangle 68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8245" name="WordArt 69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30</a:t>
              </a:r>
            </a:p>
          </p:txBody>
        </p:sp>
      </p:grpSp>
      <p:grpSp>
        <p:nvGrpSpPr>
          <p:cNvPr id="18" name="Group 88"/>
          <p:cNvGrpSpPr>
            <a:grpSpLocks/>
          </p:cNvGrpSpPr>
          <p:nvPr/>
        </p:nvGrpSpPr>
        <p:grpSpPr bwMode="auto">
          <a:xfrm>
            <a:off x="4572000" y="5599113"/>
            <a:ext cx="917575" cy="835025"/>
            <a:chOff x="2302" y="1634"/>
            <a:chExt cx="578" cy="526"/>
          </a:xfrm>
        </p:grpSpPr>
        <p:sp>
          <p:nvSpPr>
            <p:cNvPr id="8242" name="Rectangle 89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8243" name="WordArt 90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30</a:t>
              </a:r>
            </a:p>
          </p:txBody>
        </p:sp>
      </p:grpSp>
      <p:grpSp>
        <p:nvGrpSpPr>
          <p:cNvPr id="19" name="Group 61"/>
          <p:cNvGrpSpPr>
            <a:grpSpLocks/>
          </p:cNvGrpSpPr>
          <p:nvPr/>
        </p:nvGrpSpPr>
        <p:grpSpPr bwMode="auto">
          <a:xfrm>
            <a:off x="5599113" y="5599113"/>
            <a:ext cx="917575" cy="835025"/>
            <a:chOff x="2302" y="1634"/>
            <a:chExt cx="578" cy="526"/>
          </a:xfrm>
        </p:grpSpPr>
        <p:sp>
          <p:nvSpPr>
            <p:cNvPr id="8240" name="Rectangle 62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8241" name="WordArt 63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20</a:t>
              </a:r>
            </a:p>
          </p:txBody>
        </p:sp>
      </p:grpSp>
      <p:grpSp>
        <p:nvGrpSpPr>
          <p:cNvPr id="20" name="Group 82"/>
          <p:cNvGrpSpPr>
            <a:grpSpLocks/>
          </p:cNvGrpSpPr>
          <p:nvPr/>
        </p:nvGrpSpPr>
        <p:grpSpPr bwMode="auto">
          <a:xfrm>
            <a:off x="5599113" y="5599113"/>
            <a:ext cx="917575" cy="835025"/>
            <a:chOff x="2302" y="1634"/>
            <a:chExt cx="578" cy="526"/>
          </a:xfrm>
        </p:grpSpPr>
        <p:sp>
          <p:nvSpPr>
            <p:cNvPr id="8238" name="Rectangle 83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8239" name="WordArt 84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20</a:t>
              </a:r>
            </a:p>
          </p:txBody>
        </p:sp>
      </p:grpSp>
      <p:grpSp>
        <p:nvGrpSpPr>
          <p:cNvPr id="21" name="Group 55"/>
          <p:cNvGrpSpPr>
            <a:grpSpLocks/>
          </p:cNvGrpSpPr>
          <p:nvPr/>
        </p:nvGrpSpPr>
        <p:grpSpPr bwMode="auto">
          <a:xfrm>
            <a:off x="6664325" y="5599113"/>
            <a:ext cx="917575" cy="835025"/>
            <a:chOff x="2302" y="1634"/>
            <a:chExt cx="578" cy="526"/>
          </a:xfrm>
        </p:grpSpPr>
        <p:sp>
          <p:nvSpPr>
            <p:cNvPr id="8236" name="Rectangle 56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8237" name="WordArt 57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15</a:t>
              </a:r>
            </a:p>
          </p:txBody>
        </p:sp>
      </p:grpSp>
      <p:grpSp>
        <p:nvGrpSpPr>
          <p:cNvPr id="22" name="Group 76"/>
          <p:cNvGrpSpPr>
            <a:grpSpLocks/>
          </p:cNvGrpSpPr>
          <p:nvPr/>
        </p:nvGrpSpPr>
        <p:grpSpPr bwMode="auto">
          <a:xfrm>
            <a:off x="6664325" y="5599113"/>
            <a:ext cx="917575" cy="835025"/>
            <a:chOff x="2302" y="1634"/>
            <a:chExt cx="578" cy="526"/>
          </a:xfrm>
        </p:grpSpPr>
        <p:sp>
          <p:nvSpPr>
            <p:cNvPr id="8234" name="Rectangle 77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8235" name="WordArt 78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15</a:t>
              </a:r>
            </a:p>
          </p:txBody>
        </p:sp>
      </p:grpSp>
      <p:grpSp>
        <p:nvGrpSpPr>
          <p:cNvPr id="23" name="Group 49"/>
          <p:cNvGrpSpPr>
            <a:grpSpLocks/>
          </p:cNvGrpSpPr>
          <p:nvPr/>
        </p:nvGrpSpPr>
        <p:grpSpPr bwMode="auto">
          <a:xfrm>
            <a:off x="7766050" y="5599113"/>
            <a:ext cx="917575" cy="835025"/>
            <a:chOff x="2302" y="1634"/>
            <a:chExt cx="578" cy="526"/>
          </a:xfrm>
        </p:grpSpPr>
        <p:sp>
          <p:nvSpPr>
            <p:cNvPr id="8232" name="Rectangle 50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8233" name="WordArt 51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35</a:t>
              </a:r>
            </a:p>
          </p:txBody>
        </p:sp>
      </p:grpSp>
      <p:grpSp>
        <p:nvGrpSpPr>
          <p:cNvPr id="24" name="Group 70"/>
          <p:cNvGrpSpPr>
            <a:grpSpLocks/>
          </p:cNvGrpSpPr>
          <p:nvPr/>
        </p:nvGrpSpPr>
        <p:grpSpPr bwMode="auto">
          <a:xfrm>
            <a:off x="7766050" y="5599113"/>
            <a:ext cx="917575" cy="835025"/>
            <a:chOff x="2302" y="1634"/>
            <a:chExt cx="578" cy="526"/>
          </a:xfrm>
        </p:grpSpPr>
        <p:sp>
          <p:nvSpPr>
            <p:cNvPr id="8230" name="Rectangle 71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8231" name="WordArt 72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35</a:t>
              </a:r>
            </a:p>
          </p:txBody>
        </p:sp>
      </p:grpSp>
      <p:sp>
        <p:nvSpPr>
          <p:cNvPr id="10355" name="AutoShape 11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772400" y="4876800"/>
            <a:ext cx="838200" cy="609600"/>
          </a:xfrm>
          <a:prstGeom prst="actionButtonSound">
            <a:avLst/>
          </a:prstGeom>
          <a:solidFill>
            <a:srgbClr val="80A74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356" name="Line 116"/>
          <p:cNvSpPr>
            <a:spLocks noChangeShapeType="1"/>
          </p:cNvSpPr>
          <p:nvPr/>
        </p:nvSpPr>
        <p:spPr bwMode="auto">
          <a:xfrm>
            <a:off x="7772400" y="4910138"/>
            <a:ext cx="838200" cy="533400"/>
          </a:xfrm>
          <a:prstGeom prst="line">
            <a:avLst/>
          </a:prstGeom>
          <a:noFill/>
          <a:ln w="76200" cmpd="tri">
            <a:solidFill>
              <a:srgbClr val="33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>
    <p:push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1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10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10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3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0" dur="10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3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3" dur="10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6" dur="10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9" dur="10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2" dur="1000"/>
                                        <p:tgtEl>
                                          <p:spTgt spid="10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7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8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9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0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0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1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2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3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3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4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5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6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6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7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8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9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9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0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1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2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2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3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4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5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5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86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7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8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8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0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1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1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2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3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4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1" fill="hold">
                      <p:stCondLst>
                        <p:cond delay="0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4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25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0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4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7" fill="hold">
                      <p:stCondLst>
                        <p:cond delay="0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0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1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52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3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5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0" fill="hold">
                      <p:stCondLst>
                        <p:cond delay="0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3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64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5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6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6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77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8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8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6" fill="hold">
                      <p:stCondLst>
                        <p:cond delay="0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90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1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98" restart="whenNotActive" fill="hold" evtFilter="cancelBubble" nodeType="interactiveSeq">
                <p:stCondLst>
                  <p:cond evt="onClick" delay="0">
                    <p:tgtEl>
                      <p:spTgt spid="103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9" fill="hold">
                      <p:stCondLst>
                        <p:cond delay="0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2" dur="2000" fill="hold"/>
                                        <p:tgtEl>
                                          <p:spTgt spid="103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A74B"/>
                                      </p:to>
                                    </p:animClr>
                                    <p:set>
                                      <p:cBhvr>
                                        <p:cTn id="303" dur="2000" fill="hold"/>
                                        <p:tgtEl>
                                          <p:spTgt spid="103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4" dur="2000" fill="hold"/>
                                        <p:tgtEl>
                                          <p:spTgt spid="103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Лунный зайчик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5" presetID="13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306" dur="500"/>
                                        <p:tgtEl>
                                          <p:spTgt spid="103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1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2" dur="500"/>
                                        <p:tgtEl>
                                          <p:spTgt spid="10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55"/>
                  </p:tgtEl>
                </p:cond>
              </p:nextCondLst>
            </p:seq>
          </p:childTnLst>
        </p:cTn>
      </p:par>
    </p:tnLst>
    <p:bldLst>
      <p:bldP spid="10251" grpId="0" animBg="1"/>
      <p:bldP spid="10253" grpId="0" animBg="1"/>
      <p:bldP spid="10257" grpId="0" animBg="1"/>
      <p:bldP spid="10259" grpId="0" animBg="1"/>
      <p:bldP spid="10261" grpId="0" animBg="1"/>
      <p:bldP spid="10263" grpId="0" animBg="1"/>
      <p:bldP spid="10265" grpId="0" animBg="1"/>
      <p:bldP spid="10356" grpId="0" animBg="1"/>
      <p:bldP spid="1035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6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4 </a:t>
            </a:r>
            <a:r>
              <a:rPr lang="ru-RU" sz="9600" b="1">
                <a:latin typeface="Times New Roman" pitchFamily="18" charset="0"/>
                <a:cs typeface="Arial" charset="0"/>
              </a:rPr>
              <a:t>• 4</a:t>
            </a:r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4 </a:t>
            </a:r>
            <a:r>
              <a:rPr lang="ru-RU" sz="9600" b="1">
                <a:latin typeface="Times New Roman" pitchFamily="18" charset="0"/>
                <a:cs typeface="Arial" charset="0"/>
              </a:rPr>
              <a:t>• 7</a:t>
            </a:r>
          </a:p>
        </p:txBody>
      </p:sp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4 </a:t>
            </a:r>
            <a:r>
              <a:rPr lang="ru-RU" sz="9600" b="1">
                <a:latin typeface="Times New Roman" pitchFamily="18" charset="0"/>
                <a:cs typeface="Arial" charset="0"/>
              </a:rPr>
              <a:t>• 2</a:t>
            </a:r>
          </a:p>
        </p:txBody>
      </p:sp>
      <p:sp>
        <p:nvSpPr>
          <p:cNvPr id="11276" name="Rectangle 12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4 </a:t>
            </a:r>
            <a:r>
              <a:rPr lang="ru-RU" sz="9600" b="1">
                <a:latin typeface="Times New Roman" pitchFamily="18" charset="0"/>
                <a:cs typeface="Arial" charset="0"/>
              </a:rPr>
              <a:t>• 9</a:t>
            </a:r>
          </a:p>
        </p:txBody>
      </p:sp>
      <p:sp>
        <p:nvSpPr>
          <p:cNvPr id="11278" name="Rectangle 14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4 </a:t>
            </a:r>
            <a:r>
              <a:rPr lang="ru-RU" sz="9600" b="1">
                <a:latin typeface="Times New Roman" pitchFamily="18" charset="0"/>
                <a:cs typeface="Arial" charset="0"/>
              </a:rPr>
              <a:t>• 5</a:t>
            </a:r>
          </a:p>
        </p:txBody>
      </p:sp>
      <p:sp>
        <p:nvSpPr>
          <p:cNvPr id="11280" name="Rectangle 16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4 </a:t>
            </a:r>
            <a:r>
              <a:rPr lang="ru-RU" sz="9600" b="1">
                <a:latin typeface="Times New Roman" pitchFamily="18" charset="0"/>
                <a:cs typeface="Arial" charset="0"/>
              </a:rPr>
              <a:t>• 3</a:t>
            </a:r>
          </a:p>
        </p:txBody>
      </p:sp>
      <p:sp>
        <p:nvSpPr>
          <p:cNvPr id="11282" name="Rectangle 18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4 </a:t>
            </a:r>
            <a:r>
              <a:rPr lang="ru-RU" sz="9600" b="1">
                <a:latin typeface="Times New Roman" pitchFamily="18" charset="0"/>
                <a:cs typeface="Arial" charset="0"/>
              </a:rPr>
              <a:t>• 8</a:t>
            </a:r>
          </a:p>
        </p:txBody>
      </p:sp>
      <p:sp>
        <p:nvSpPr>
          <p:cNvPr id="11284" name="Rectangle 20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4 </a:t>
            </a:r>
            <a:r>
              <a:rPr lang="ru-RU" sz="9600" b="1">
                <a:latin typeface="Times New Roman" pitchFamily="18" charset="0"/>
                <a:cs typeface="Arial" charset="0"/>
              </a:rPr>
              <a:t>• 6</a:t>
            </a:r>
          </a:p>
        </p:txBody>
      </p:sp>
      <p:sp>
        <p:nvSpPr>
          <p:cNvPr id="11286" name="Rectangle 22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 i="1">
                <a:solidFill>
                  <a:srgbClr val="336600"/>
                </a:solidFill>
                <a:latin typeface="Times New Roman" pitchFamily="18" charset="0"/>
              </a:rPr>
              <a:t>Молодцы!</a:t>
            </a:r>
          </a:p>
        </p:txBody>
      </p:sp>
      <p:pic>
        <p:nvPicPr>
          <p:cNvPr id="9227" name="Picture 23" descr="Ёжики"/>
          <p:cNvPicPr>
            <a:picLocks noChangeAspect="1" noChangeArrowheads="1"/>
          </p:cNvPicPr>
          <p:nvPr/>
        </p:nvPicPr>
        <p:blipFill>
          <a:blip r:embed="rId3" cstate="print"/>
          <a:srcRect l="10249" t="6677" r="5368" b="2504"/>
          <a:stretch>
            <a:fillRect/>
          </a:stretch>
        </p:blipFill>
        <p:spPr bwMode="auto">
          <a:xfrm>
            <a:off x="2938463" y="838200"/>
            <a:ext cx="3265487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8" name="Picture 4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4663" y="4800600"/>
            <a:ext cx="57467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00"/>
          <p:cNvGrpSpPr>
            <a:grpSpLocks/>
          </p:cNvGrpSpPr>
          <p:nvPr/>
        </p:nvGrpSpPr>
        <p:grpSpPr bwMode="auto">
          <a:xfrm>
            <a:off x="6664325" y="5599113"/>
            <a:ext cx="917575" cy="835025"/>
            <a:chOff x="2302" y="1634"/>
            <a:chExt cx="578" cy="526"/>
          </a:xfrm>
        </p:grpSpPr>
        <p:sp>
          <p:nvSpPr>
            <p:cNvPr id="9298" name="Rectangle 101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9299" name="WordArt 102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36</a:t>
              </a:r>
            </a:p>
          </p:txBody>
        </p:sp>
      </p:grpSp>
      <p:grpSp>
        <p:nvGrpSpPr>
          <p:cNvPr id="3" name="Group 103"/>
          <p:cNvGrpSpPr>
            <a:grpSpLocks/>
          </p:cNvGrpSpPr>
          <p:nvPr/>
        </p:nvGrpSpPr>
        <p:grpSpPr bwMode="auto">
          <a:xfrm>
            <a:off x="1482725" y="5599113"/>
            <a:ext cx="917575" cy="835025"/>
            <a:chOff x="2302" y="1634"/>
            <a:chExt cx="578" cy="526"/>
          </a:xfrm>
        </p:grpSpPr>
        <p:sp>
          <p:nvSpPr>
            <p:cNvPr id="9296" name="Rectangle 104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9297" name="WordArt 105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20</a:t>
              </a:r>
            </a:p>
          </p:txBody>
        </p:sp>
      </p:grpSp>
      <p:grpSp>
        <p:nvGrpSpPr>
          <p:cNvPr id="4" name="Group 106"/>
          <p:cNvGrpSpPr>
            <a:grpSpLocks/>
          </p:cNvGrpSpPr>
          <p:nvPr/>
        </p:nvGrpSpPr>
        <p:grpSpPr bwMode="auto">
          <a:xfrm>
            <a:off x="2511425" y="5599113"/>
            <a:ext cx="917575" cy="835025"/>
            <a:chOff x="2302" y="1634"/>
            <a:chExt cx="578" cy="526"/>
          </a:xfrm>
        </p:grpSpPr>
        <p:sp>
          <p:nvSpPr>
            <p:cNvPr id="9294" name="Rectangle 107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9295" name="WordArt 108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32</a:t>
              </a:r>
            </a:p>
          </p:txBody>
        </p:sp>
      </p:grpSp>
      <p:grpSp>
        <p:nvGrpSpPr>
          <p:cNvPr id="5" name="Group 109"/>
          <p:cNvGrpSpPr>
            <a:grpSpLocks/>
          </p:cNvGrpSpPr>
          <p:nvPr/>
        </p:nvGrpSpPr>
        <p:grpSpPr bwMode="auto">
          <a:xfrm>
            <a:off x="3576638" y="5599113"/>
            <a:ext cx="917575" cy="835025"/>
            <a:chOff x="2302" y="1634"/>
            <a:chExt cx="578" cy="526"/>
          </a:xfrm>
        </p:grpSpPr>
        <p:sp>
          <p:nvSpPr>
            <p:cNvPr id="9292" name="Rectangle 110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9293" name="WordArt 111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16</a:t>
              </a:r>
            </a:p>
          </p:txBody>
        </p:sp>
      </p:grpSp>
      <p:grpSp>
        <p:nvGrpSpPr>
          <p:cNvPr id="6" name="Group 112"/>
          <p:cNvGrpSpPr>
            <a:grpSpLocks/>
          </p:cNvGrpSpPr>
          <p:nvPr/>
        </p:nvGrpSpPr>
        <p:grpSpPr bwMode="auto">
          <a:xfrm>
            <a:off x="5599113" y="5599113"/>
            <a:ext cx="917575" cy="835025"/>
            <a:chOff x="2302" y="1634"/>
            <a:chExt cx="578" cy="526"/>
          </a:xfrm>
        </p:grpSpPr>
        <p:sp>
          <p:nvSpPr>
            <p:cNvPr id="9290" name="Rectangle 113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9291" name="WordArt 114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24</a:t>
              </a:r>
            </a:p>
          </p:txBody>
        </p:sp>
      </p:grpSp>
      <p:grpSp>
        <p:nvGrpSpPr>
          <p:cNvPr id="7" name="Group 115"/>
          <p:cNvGrpSpPr>
            <a:grpSpLocks/>
          </p:cNvGrpSpPr>
          <p:nvPr/>
        </p:nvGrpSpPr>
        <p:grpSpPr bwMode="auto">
          <a:xfrm>
            <a:off x="460375" y="5599113"/>
            <a:ext cx="917575" cy="835025"/>
            <a:chOff x="2302" y="1634"/>
            <a:chExt cx="578" cy="526"/>
          </a:xfrm>
        </p:grpSpPr>
        <p:sp>
          <p:nvSpPr>
            <p:cNvPr id="9288" name="Rectangle 116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9289" name="WordArt 117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28</a:t>
              </a:r>
            </a:p>
          </p:txBody>
        </p:sp>
      </p:grpSp>
      <p:grpSp>
        <p:nvGrpSpPr>
          <p:cNvPr id="8" name="Group 118"/>
          <p:cNvGrpSpPr>
            <a:grpSpLocks/>
          </p:cNvGrpSpPr>
          <p:nvPr/>
        </p:nvGrpSpPr>
        <p:grpSpPr bwMode="auto">
          <a:xfrm>
            <a:off x="4572000" y="5599113"/>
            <a:ext cx="917575" cy="835025"/>
            <a:chOff x="2302" y="1634"/>
            <a:chExt cx="578" cy="526"/>
          </a:xfrm>
        </p:grpSpPr>
        <p:sp>
          <p:nvSpPr>
            <p:cNvPr id="9286" name="Rectangle 119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9287" name="WordArt 120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12</a:t>
              </a:r>
            </a:p>
          </p:txBody>
        </p:sp>
      </p:grpSp>
      <p:grpSp>
        <p:nvGrpSpPr>
          <p:cNvPr id="9" name="Group 121"/>
          <p:cNvGrpSpPr>
            <a:grpSpLocks/>
          </p:cNvGrpSpPr>
          <p:nvPr/>
        </p:nvGrpSpPr>
        <p:grpSpPr bwMode="auto">
          <a:xfrm>
            <a:off x="7766050" y="5599113"/>
            <a:ext cx="917575" cy="835025"/>
            <a:chOff x="384" y="2880"/>
            <a:chExt cx="578" cy="526"/>
          </a:xfrm>
        </p:grpSpPr>
        <p:sp>
          <p:nvSpPr>
            <p:cNvPr id="9284" name="Rectangle 122"/>
            <p:cNvSpPr>
              <a:spLocks noChangeArrowheads="1"/>
            </p:cNvSpPr>
            <p:nvPr/>
          </p:nvSpPr>
          <p:spPr bwMode="auto">
            <a:xfrm>
              <a:off x="384" y="2880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9285" name="WordArt 123"/>
            <p:cNvSpPr>
              <a:spLocks noChangeArrowheads="1" noChangeShapeType="1" noTextEdit="1"/>
            </p:cNvSpPr>
            <p:nvPr/>
          </p:nvSpPr>
          <p:spPr bwMode="auto">
            <a:xfrm>
              <a:off x="576" y="2976"/>
              <a:ext cx="162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8</a:t>
              </a:r>
            </a:p>
          </p:txBody>
        </p:sp>
      </p:grpSp>
      <p:grpSp>
        <p:nvGrpSpPr>
          <p:cNvPr id="10" name="Group 46"/>
          <p:cNvGrpSpPr>
            <a:grpSpLocks/>
          </p:cNvGrpSpPr>
          <p:nvPr/>
        </p:nvGrpSpPr>
        <p:grpSpPr bwMode="auto">
          <a:xfrm>
            <a:off x="460375" y="5599113"/>
            <a:ext cx="917575" cy="835025"/>
            <a:chOff x="2302" y="1634"/>
            <a:chExt cx="578" cy="526"/>
          </a:xfrm>
        </p:grpSpPr>
        <p:sp>
          <p:nvSpPr>
            <p:cNvPr id="9282" name="Rectangle 47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9283" name="WordArt 48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28</a:t>
              </a:r>
            </a:p>
          </p:txBody>
        </p:sp>
      </p:grpSp>
      <p:grpSp>
        <p:nvGrpSpPr>
          <p:cNvPr id="11" name="Group 79"/>
          <p:cNvGrpSpPr>
            <a:grpSpLocks/>
          </p:cNvGrpSpPr>
          <p:nvPr/>
        </p:nvGrpSpPr>
        <p:grpSpPr bwMode="auto">
          <a:xfrm>
            <a:off x="460375" y="5599113"/>
            <a:ext cx="917575" cy="835025"/>
            <a:chOff x="2302" y="1634"/>
            <a:chExt cx="578" cy="526"/>
          </a:xfrm>
        </p:grpSpPr>
        <p:sp>
          <p:nvSpPr>
            <p:cNvPr id="9280" name="Rectangle 80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9281" name="WordArt 81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28</a:t>
              </a:r>
            </a:p>
          </p:txBody>
        </p:sp>
      </p:grpSp>
      <p:grpSp>
        <p:nvGrpSpPr>
          <p:cNvPr id="12" name="Group 67"/>
          <p:cNvGrpSpPr>
            <a:grpSpLocks/>
          </p:cNvGrpSpPr>
          <p:nvPr/>
        </p:nvGrpSpPr>
        <p:grpSpPr bwMode="auto">
          <a:xfrm>
            <a:off x="1482725" y="5599113"/>
            <a:ext cx="917575" cy="835025"/>
            <a:chOff x="2302" y="1634"/>
            <a:chExt cx="578" cy="526"/>
          </a:xfrm>
        </p:grpSpPr>
        <p:sp>
          <p:nvSpPr>
            <p:cNvPr id="9278" name="Rectangle 68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9279" name="WordArt 69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20</a:t>
              </a:r>
            </a:p>
          </p:txBody>
        </p:sp>
      </p:grpSp>
      <p:grpSp>
        <p:nvGrpSpPr>
          <p:cNvPr id="13" name="Group 88"/>
          <p:cNvGrpSpPr>
            <a:grpSpLocks/>
          </p:cNvGrpSpPr>
          <p:nvPr/>
        </p:nvGrpSpPr>
        <p:grpSpPr bwMode="auto">
          <a:xfrm>
            <a:off x="1482725" y="5599113"/>
            <a:ext cx="917575" cy="835025"/>
            <a:chOff x="2302" y="1634"/>
            <a:chExt cx="578" cy="526"/>
          </a:xfrm>
        </p:grpSpPr>
        <p:sp>
          <p:nvSpPr>
            <p:cNvPr id="9276" name="Rectangle 89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9277" name="WordArt 90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20</a:t>
              </a:r>
            </a:p>
          </p:txBody>
        </p:sp>
      </p:grpSp>
      <p:grpSp>
        <p:nvGrpSpPr>
          <p:cNvPr id="14" name="Group 73"/>
          <p:cNvGrpSpPr>
            <a:grpSpLocks/>
          </p:cNvGrpSpPr>
          <p:nvPr/>
        </p:nvGrpSpPr>
        <p:grpSpPr bwMode="auto">
          <a:xfrm>
            <a:off x="2511425" y="5599113"/>
            <a:ext cx="917575" cy="835025"/>
            <a:chOff x="2302" y="1634"/>
            <a:chExt cx="578" cy="526"/>
          </a:xfrm>
        </p:grpSpPr>
        <p:sp>
          <p:nvSpPr>
            <p:cNvPr id="9274" name="Rectangle 74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9275" name="WordArt 75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32</a:t>
              </a:r>
            </a:p>
          </p:txBody>
        </p:sp>
      </p:grpSp>
      <p:grpSp>
        <p:nvGrpSpPr>
          <p:cNvPr id="15" name="Group 94"/>
          <p:cNvGrpSpPr>
            <a:grpSpLocks/>
          </p:cNvGrpSpPr>
          <p:nvPr/>
        </p:nvGrpSpPr>
        <p:grpSpPr bwMode="auto">
          <a:xfrm>
            <a:off x="2511425" y="5599113"/>
            <a:ext cx="917575" cy="835025"/>
            <a:chOff x="2302" y="1634"/>
            <a:chExt cx="578" cy="526"/>
          </a:xfrm>
        </p:grpSpPr>
        <p:sp>
          <p:nvSpPr>
            <p:cNvPr id="9272" name="Rectangle 95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9273" name="WordArt 96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32</a:t>
              </a:r>
            </a:p>
          </p:txBody>
        </p:sp>
      </p:grpSp>
      <p:grpSp>
        <p:nvGrpSpPr>
          <p:cNvPr id="16" name="Group 43"/>
          <p:cNvGrpSpPr>
            <a:grpSpLocks/>
          </p:cNvGrpSpPr>
          <p:nvPr/>
        </p:nvGrpSpPr>
        <p:grpSpPr bwMode="auto">
          <a:xfrm>
            <a:off x="3576638" y="5599113"/>
            <a:ext cx="917575" cy="835025"/>
            <a:chOff x="2302" y="1634"/>
            <a:chExt cx="578" cy="526"/>
          </a:xfrm>
        </p:grpSpPr>
        <p:sp>
          <p:nvSpPr>
            <p:cNvPr id="9270" name="Rectangle 44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9271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16</a:t>
              </a:r>
            </a:p>
          </p:txBody>
        </p:sp>
      </p:grpSp>
      <p:grpSp>
        <p:nvGrpSpPr>
          <p:cNvPr id="17" name="Group 70"/>
          <p:cNvGrpSpPr>
            <a:grpSpLocks/>
          </p:cNvGrpSpPr>
          <p:nvPr/>
        </p:nvGrpSpPr>
        <p:grpSpPr bwMode="auto">
          <a:xfrm>
            <a:off x="4572000" y="5599113"/>
            <a:ext cx="917575" cy="835025"/>
            <a:chOff x="2302" y="1634"/>
            <a:chExt cx="578" cy="526"/>
          </a:xfrm>
        </p:grpSpPr>
        <p:sp>
          <p:nvSpPr>
            <p:cNvPr id="9268" name="Rectangle 71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9269" name="WordArt 72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12</a:t>
              </a:r>
            </a:p>
          </p:txBody>
        </p:sp>
      </p:grpSp>
      <p:grpSp>
        <p:nvGrpSpPr>
          <p:cNvPr id="18" name="Group 91"/>
          <p:cNvGrpSpPr>
            <a:grpSpLocks/>
          </p:cNvGrpSpPr>
          <p:nvPr/>
        </p:nvGrpSpPr>
        <p:grpSpPr bwMode="auto">
          <a:xfrm>
            <a:off x="4572000" y="5599113"/>
            <a:ext cx="917575" cy="835025"/>
            <a:chOff x="2302" y="1634"/>
            <a:chExt cx="578" cy="526"/>
          </a:xfrm>
        </p:grpSpPr>
        <p:sp>
          <p:nvSpPr>
            <p:cNvPr id="9266" name="Rectangle 92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9267" name="WordArt 93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12</a:t>
              </a:r>
            </a:p>
          </p:txBody>
        </p:sp>
      </p:grpSp>
      <p:grpSp>
        <p:nvGrpSpPr>
          <p:cNvPr id="19" name="Group 76"/>
          <p:cNvGrpSpPr>
            <a:grpSpLocks/>
          </p:cNvGrpSpPr>
          <p:nvPr/>
        </p:nvGrpSpPr>
        <p:grpSpPr bwMode="auto">
          <a:xfrm>
            <a:off x="5599113" y="5599113"/>
            <a:ext cx="917575" cy="835025"/>
            <a:chOff x="2302" y="1634"/>
            <a:chExt cx="578" cy="526"/>
          </a:xfrm>
        </p:grpSpPr>
        <p:sp>
          <p:nvSpPr>
            <p:cNvPr id="9264" name="Rectangle 77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9265" name="WordArt 78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24</a:t>
              </a:r>
            </a:p>
          </p:txBody>
        </p:sp>
      </p:grpSp>
      <p:grpSp>
        <p:nvGrpSpPr>
          <p:cNvPr id="20" name="Group 97"/>
          <p:cNvGrpSpPr>
            <a:grpSpLocks/>
          </p:cNvGrpSpPr>
          <p:nvPr/>
        </p:nvGrpSpPr>
        <p:grpSpPr bwMode="auto">
          <a:xfrm>
            <a:off x="5599113" y="5599113"/>
            <a:ext cx="917575" cy="835025"/>
            <a:chOff x="2302" y="1634"/>
            <a:chExt cx="578" cy="526"/>
          </a:xfrm>
        </p:grpSpPr>
        <p:sp>
          <p:nvSpPr>
            <p:cNvPr id="9262" name="Rectangle 98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9263" name="WordArt 99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24</a:t>
              </a:r>
            </a:p>
          </p:txBody>
        </p:sp>
      </p:grpSp>
      <p:grpSp>
        <p:nvGrpSpPr>
          <p:cNvPr id="21" name="Group 64"/>
          <p:cNvGrpSpPr>
            <a:grpSpLocks/>
          </p:cNvGrpSpPr>
          <p:nvPr/>
        </p:nvGrpSpPr>
        <p:grpSpPr bwMode="auto">
          <a:xfrm>
            <a:off x="6664325" y="5599113"/>
            <a:ext cx="917575" cy="835025"/>
            <a:chOff x="2302" y="1634"/>
            <a:chExt cx="578" cy="526"/>
          </a:xfrm>
        </p:grpSpPr>
        <p:sp>
          <p:nvSpPr>
            <p:cNvPr id="9260" name="Rectangle 65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9261" name="WordArt 66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36</a:t>
              </a:r>
            </a:p>
          </p:txBody>
        </p:sp>
      </p:grpSp>
      <p:grpSp>
        <p:nvGrpSpPr>
          <p:cNvPr id="22" name="Group 85"/>
          <p:cNvGrpSpPr>
            <a:grpSpLocks/>
          </p:cNvGrpSpPr>
          <p:nvPr/>
        </p:nvGrpSpPr>
        <p:grpSpPr bwMode="auto">
          <a:xfrm>
            <a:off x="6664325" y="5599113"/>
            <a:ext cx="917575" cy="835025"/>
            <a:chOff x="2302" y="1634"/>
            <a:chExt cx="578" cy="526"/>
          </a:xfrm>
        </p:grpSpPr>
        <p:sp>
          <p:nvSpPr>
            <p:cNvPr id="9258" name="Rectangle 86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9259" name="WordArt 87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36</a:t>
              </a:r>
            </a:p>
          </p:txBody>
        </p:sp>
      </p:grpSp>
      <p:grpSp>
        <p:nvGrpSpPr>
          <p:cNvPr id="23" name="Group 49"/>
          <p:cNvGrpSpPr>
            <a:grpSpLocks/>
          </p:cNvGrpSpPr>
          <p:nvPr/>
        </p:nvGrpSpPr>
        <p:grpSpPr bwMode="auto">
          <a:xfrm>
            <a:off x="7766050" y="5599113"/>
            <a:ext cx="917575" cy="835025"/>
            <a:chOff x="384" y="2880"/>
            <a:chExt cx="578" cy="526"/>
          </a:xfrm>
        </p:grpSpPr>
        <p:sp>
          <p:nvSpPr>
            <p:cNvPr id="9256" name="Rectangle 50"/>
            <p:cNvSpPr>
              <a:spLocks noChangeArrowheads="1"/>
            </p:cNvSpPr>
            <p:nvPr/>
          </p:nvSpPr>
          <p:spPr bwMode="auto">
            <a:xfrm>
              <a:off x="384" y="2880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9257" name="WordArt 51"/>
            <p:cNvSpPr>
              <a:spLocks noChangeArrowheads="1" noChangeShapeType="1" noTextEdit="1"/>
            </p:cNvSpPr>
            <p:nvPr/>
          </p:nvSpPr>
          <p:spPr bwMode="auto">
            <a:xfrm>
              <a:off x="576" y="2976"/>
              <a:ext cx="162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8</a:t>
              </a:r>
            </a:p>
          </p:txBody>
        </p:sp>
      </p:grpSp>
      <p:grpSp>
        <p:nvGrpSpPr>
          <p:cNvPr id="24" name="Group 82"/>
          <p:cNvGrpSpPr>
            <a:grpSpLocks/>
          </p:cNvGrpSpPr>
          <p:nvPr/>
        </p:nvGrpSpPr>
        <p:grpSpPr bwMode="auto">
          <a:xfrm>
            <a:off x="7766050" y="5599113"/>
            <a:ext cx="917575" cy="835025"/>
            <a:chOff x="384" y="2880"/>
            <a:chExt cx="578" cy="526"/>
          </a:xfrm>
        </p:grpSpPr>
        <p:sp>
          <p:nvSpPr>
            <p:cNvPr id="9254" name="Rectangle 83"/>
            <p:cNvSpPr>
              <a:spLocks noChangeArrowheads="1"/>
            </p:cNvSpPr>
            <p:nvPr/>
          </p:nvSpPr>
          <p:spPr bwMode="auto">
            <a:xfrm>
              <a:off x="384" y="2880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9255" name="WordArt 84"/>
            <p:cNvSpPr>
              <a:spLocks noChangeArrowheads="1" noChangeShapeType="1" noTextEdit="1"/>
            </p:cNvSpPr>
            <p:nvPr/>
          </p:nvSpPr>
          <p:spPr bwMode="auto">
            <a:xfrm>
              <a:off x="576" y="2976"/>
              <a:ext cx="162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8</a:t>
              </a:r>
            </a:p>
          </p:txBody>
        </p:sp>
      </p:grpSp>
      <p:sp>
        <p:nvSpPr>
          <p:cNvPr id="11388" name="AutoShape 12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772400" y="4876800"/>
            <a:ext cx="838200" cy="609600"/>
          </a:xfrm>
          <a:prstGeom prst="actionButtonSound">
            <a:avLst/>
          </a:prstGeom>
          <a:solidFill>
            <a:srgbClr val="80A74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389" name="Line 125"/>
          <p:cNvSpPr>
            <a:spLocks noChangeShapeType="1"/>
          </p:cNvSpPr>
          <p:nvPr/>
        </p:nvSpPr>
        <p:spPr bwMode="auto">
          <a:xfrm>
            <a:off x="7772400" y="4910138"/>
            <a:ext cx="838200" cy="533400"/>
          </a:xfrm>
          <a:prstGeom prst="line">
            <a:avLst/>
          </a:prstGeom>
          <a:noFill/>
          <a:ln w="76200" cmpd="tri">
            <a:solidFill>
              <a:srgbClr val="33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>
    <p:push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1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1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3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0" dur="10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3" dur="10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6" dur="10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3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9" dur="10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2" dur="100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7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8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9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0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0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3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4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5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6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6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8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9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9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0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1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2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2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3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4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5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5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86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7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8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8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0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1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1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2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3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4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1" fill="hold">
                      <p:stCondLst>
                        <p:cond delay="0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4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25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0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4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7" fill="hold">
                      <p:stCondLst>
                        <p:cond delay="0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0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1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52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3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5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0" fill="hold">
                      <p:stCondLst>
                        <p:cond delay="0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3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64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5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6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6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77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8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8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6" fill="hold">
                      <p:stCondLst>
                        <p:cond delay="0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90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1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98" restart="whenNotActive" fill="hold" evtFilter="cancelBubble" nodeType="interactiveSeq">
                <p:stCondLst>
                  <p:cond evt="onClick" delay="0">
                    <p:tgtEl>
                      <p:spTgt spid="113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9" fill="hold">
                      <p:stCondLst>
                        <p:cond delay="0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2" dur="2000" fill="hold"/>
                                        <p:tgtEl>
                                          <p:spTgt spid="113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A74B"/>
                                      </p:to>
                                    </p:animClr>
                                    <p:set>
                                      <p:cBhvr>
                                        <p:cTn id="303" dur="2000" fill="hold"/>
                                        <p:tgtEl>
                                          <p:spTgt spid="113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4" dur="2000" fill="hold"/>
                                        <p:tgtEl>
                                          <p:spTgt spid="1138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Лунный зайчик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5" presetID="13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306" dur="500"/>
                                        <p:tgtEl>
                                          <p:spTgt spid="11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1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2" dur="500"/>
                                        <p:tgtEl>
                                          <p:spTgt spid="11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88"/>
                  </p:tgtEl>
                </p:cond>
              </p:nextCondLst>
            </p:seq>
          </p:childTnLst>
        </p:cTn>
      </p:par>
    </p:tnLst>
    <p:bldLst>
      <p:bldP spid="11272" grpId="0" animBg="1"/>
      <p:bldP spid="11274" grpId="0" animBg="1"/>
      <p:bldP spid="11276" grpId="0" animBg="1"/>
      <p:bldP spid="11278" grpId="0" animBg="1"/>
      <p:bldP spid="11280" grpId="0" animBg="1"/>
      <p:bldP spid="11282" grpId="0" animBg="1"/>
      <p:bldP spid="11284" grpId="0" animBg="1"/>
      <p:bldP spid="11286" grpId="0" animBg="1"/>
      <p:bldP spid="11389" grpId="0" animBg="1"/>
      <p:bldP spid="1138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6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3 </a:t>
            </a:r>
            <a:r>
              <a:rPr lang="ru-RU" sz="9600" b="1">
                <a:latin typeface="Times New Roman" pitchFamily="18" charset="0"/>
                <a:cs typeface="Arial" charset="0"/>
              </a:rPr>
              <a:t>• 3</a:t>
            </a:r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3 </a:t>
            </a:r>
            <a:r>
              <a:rPr lang="ru-RU" sz="9600" b="1">
                <a:latin typeface="Times New Roman" pitchFamily="18" charset="0"/>
                <a:cs typeface="Arial" charset="0"/>
              </a:rPr>
              <a:t>• 5</a:t>
            </a:r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3 </a:t>
            </a:r>
            <a:r>
              <a:rPr lang="ru-RU" sz="9600" b="1">
                <a:latin typeface="Times New Roman" pitchFamily="18" charset="0"/>
                <a:cs typeface="Arial" charset="0"/>
              </a:rPr>
              <a:t>• 8</a:t>
            </a:r>
          </a:p>
        </p:txBody>
      </p:sp>
      <p:sp>
        <p:nvSpPr>
          <p:cNvPr id="12300" name="Rectangle 12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3 </a:t>
            </a:r>
            <a:r>
              <a:rPr lang="ru-RU" sz="9600" b="1">
                <a:latin typeface="Times New Roman" pitchFamily="18" charset="0"/>
                <a:cs typeface="Arial" charset="0"/>
              </a:rPr>
              <a:t>• 2</a:t>
            </a:r>
          </a:p>
        </p:txBody>
      </p:sp>
      <p:sp>
        <p:nvSpPr>
          <p:cNvPr id="12302" name="Rectangle 14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3 </a:t>
            </a:r>
            <a:r>
              <a:rPr lang="ru-RU" sz="9600" b="1">
                <a:latin typeface="Times New Roman" pitchFamily="18" charset="0"/>
                <a:cs typeface="Arial" charset="0"/>
              </a:rPr>
              <a:t>• 4</a:t>
            </a:r>
          </a:p>
        </p:txBody>
      </p:sp>
      <p:sp>
        <p:nvSpPr>
          <p:cNvPr id="12304" name="Rectangle 16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3 </a:t>
            </a:r>
            <a:r>
              <a:rPr lang="ru-RU" sz="9600" b="1">
                <a:latin typeface="Times New Roman" pitchFamily="18" charset="0"/>
                <a:cs typeface="Arial" charset="0"/>
              </a:rPr>
              <a:t>• 6</a:t>
            </a:r>
          </a:p>
        </p:txBody>
      </p:sp>
      <p:sp>
        <p:nvSpPr>
          <p:cNvPr id="12306" name="Rectangle 18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3 </a:t>
            </a:r>
            <a:r>
              <a:rPr lang="ru-RU" sz="9600" b="1">
                <a:latin typeface="Times New Roman" pitchFamily="18" charset="0"/>
                <a:cs typeface="Arial" charset="0"/>
              </a:rPr>
              <a:t>• 9</a:t>
            </a:r>
          </a:p>
        </p:txBody>
      </p:sp>
      <p:sp>
        <p:nvSpPr>
          <p:cNvPr id="12311" name="Rectangle 23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600" b="1">
                <a:latin typeface="Times New Roman" pitchFamily="18" charset="0"/>
              </a:rPr>
              <a:t>3 </a:t>
            </a:r>
            <a:r>
              <a:rPr lang="ru-RU" sz="9600" b="1">
                <a:latin typeface="Times New Roman" pitchFamily="18" charset="0"/>
                <a:cs typeface="Arial" charset="0"/>
              </a:rPr>
              <a:t>• 7</a:t>
            </a:r>
          </a:p>
        </p:txBody>
      </p:sp>
      <p:sp>
        <p:nvSpPr>
          <p:cNvPr id="12320" name="Rectangle 32"/>
          <p:cNvSpPr>
            <a:spLocks noChangeArrowheads="1"/>
          </p:cNvSpPr>
          <p:nvPr/>
        </p:nvSpPr>
        <p:spPr bwMode="auto">
          <a:xfrm>
            <a:off x="3009900" y="914400"/>
            <a:ext cx="3124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 i="1">
                <a:solidFill>
                  <a:srgbClr val="336600"/>
                </a:solidFill>
                <a:latin typeface="Times New Roman" pitchFamily="18" charset="0"/>
              </a:rPr>
              <a:t>Молодцы!</a:t>
            </a:r>
          </a:p>
        </p:txBody>
      </p:sp>
      <p:pic>
        <p:nvPicPr>
          <p:cNvPr id="10251" name="Picture 33" descr="Ёжики"/>
          <p:cNvPicPr>
            <a:picLocks noChangeAspect="1" noChangeArrowheads="1"/>
          </p:cNvPicPr>
          <p:nvPr/>
        </p:nvPicPr>
        <p:blipFill>
          <a:blip r:embed="rId3" cstate="print"/>
          <a:srcRect l="10249" t="6677" r="5368" b="2504"/>
          <a:stretch>
            <a:fillRect/>
          </a:stretch>
        </p:blipFill>
        <p:spPr bwMode="auto">
          <a:xfrm>
            <a:off x="2938463" y="838200"/>
            <a:ext cx="3265487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2" name="Picture 4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00200" y="4876800"/>
            <a:ext cx="57467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0"/>
          <p:cNvGrpSpPr>
            <a:grpSpLocks/>
          </p:cNvGrpSpPr>
          <p:nvPr/>
        </p:nvGrpSpPr>
        <p:grpSpPr bwMode="auto">
          <a:xfrm>
            <a:off x="7766050" y="3281363"/>
            <a:ext cx="917575" cy="835025"/>
            <a:chOff x="384" y="2880"/>
            <a:chExt cx="578" cy="526"/>
          </a:xfrm>
        </p:grpSpPr>
        <p:sp>
          <p:nvSpPr>
            <p:cNvPr id="10322" name="Rectangle 91"/>
            <p:cNvSpPr>
              <a:spLocks noChangeArrowheads="1"/>
            </p:cNvSpPr>
            <p:nvPr/>
          </p:nvSpPr>
          <p:spPr bwMode="auto">
            <a:xfrm>
              <a:off x="384" y="2880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0323" name="WordArt 92"/>
            <p:cNvSpPr>
              <a:spLocks noChangeArrowheads="1" noChangeShapeType="1" noTextEdit="1"/>
            </p:cNvSpPr>
            <p:nvPr/>
          </p:nvSpPr>
          <p:spPr bwMode="auto">
            <a:xfrm>
              <a:off x="576" y="2976"/>
              <a:ext cx="162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6</a:t>
              </a:r>
            </a:p>
          </p:txBody>
        </p:sp>
      </p:grpSp>
      <p:grpSp>
        <p:nvGrpSpPr>
          <p:cNvPr id="3" name="Group 93"/>
          <p:cNvGrpSpPr>
            <a:grpSpLocks/>
          </p:cNvGrpSpPr>
          <p:nvPr/>
        </p:nvGrpSpPr>
        <p:grpSpPr bwMode="auto">
          <a:xfrm>
            <a:off x="7766050" y="5599113"/>
            <a:ext cx="917575" cy="835025"/>
            <a:chOff x="384" y="2880"/>
            <a:chExt cx="578" cy="526"/>
          </a:xfrm>
        </p:grpSpPr>
        <p:sp>
          <p:nvSpPr>
            <p:cNvPr id="10320" name="Rectangle 94"/>
            <p:cNvSpPr>
              <a:spLocks noChangeArrowheads="1"/>
            </p:cNvSpPr>
            <p:nvPr/>
          </p:nvSpPr>
          <p:spPr bwMode="auto">
            <a:xfrm>
              <a:off x="384" y="2880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0321" name="WordArt 95"/>
            <p:cNvSpPr>
              <a:spLocks noChangeArrowheads="1" noChangeShapeType="1" noTextEdit="1"/>
            </p:cNvSpPr>
            <p:nvPr/>
          </p:nvSpPr>
          <p:spPr bwMode="auto">
            <a:xfrm>
              <a:off x="576" y="2976"/>
              <a:ext cx="162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9</a:t>
              </a:r>
            </a:p>
          </p:txBody>
        </p:sp>
      </p:grpSp>
      <p:grpSp>
        <p:nvGrpSpPr>
          <p:cNvPr id="4" name="Group 45"/>
          <p:cNvGrpSpPr>
            <a:grpSpLocks/>
          </p:cNvGrpSpPr>
          <p:nvPr/>
        </p:nvGrpSpPr>
        <p:grpSpPr bwMode="auto">
          <a:xfrm>
            <a:off x="7766050" y="5599113"/>
            <a:ext cx="917575" cy="835025"/>
            <a:chOff x="384" y="2880"/>
            <a:chExt cx="578" cy="526"/>
          </a:xfrm>
        </p:grpSpPr>
        <p:sp>
          <p:nvSpPr>
            <p:cNvPr id="10318" name="Rectangle 46"/>
            <p:cNvSpPr>
              <a:spLocks noChangeArrowheads="1"/>
            </p:cNvSpPr>
            <p:nvPr/>
          </p:nvSpPr>
          <p:spPr bwMode="auto">
            <a:xfrm>
              <a:off x="384" y="2880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0319" name="WordArt 47"/>
            <p:cNvSpPr>
              <a:spLocks noChangeArrowheads="1" noChangeShapeType="1" noTextEdit="1"/>
            </p:cNvSpPr>
            <p:nvPr/>
          </p:nvSpPr>
          <p:spPr bwMode="auto">
            <a:xfrm>
              <a:off x="576" y="2976"/>
              <a:ext cx="162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9</a:t>
              </a:r>
            </a:p>
          </p:txBody>
        </p:sp>
      </p:grpSp>
      <p:grpSp>
        <p:nvGrpSpPr>
          <p:cNvPr id="5" name="Group 96"/>
          <p:cNvGrpSpPr>
            <a:grpSpLocks/>
          </p:cNvGrpSpPr>
          <p:nvPr/>
        </p:nvGrpSpPr>
        <p:grpSpPr bwMode="auto">
          <a:xfrm>
            <a:off x="6664325" y="5599113"/>
            <a:ext cx="917575" cy="835025"/>
            <a:chOff x="2302" y="1634"/>
            <a:chExt cx="578" cy="526"/>
          </a:xfrm>
        </p:grpSpPr>
        <p:sp>
          <p:nvSpPr>
            <p:cNvPr id="10316" name="Rectangle 97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0317" name="WordArt 98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21</a:t>
              </a:r>
            </a:p>
          </p:txBody>
        </p:sp>
      </p:grpSp>
      <p:grpSp>
        <p:nvGrpSpPr>
          <p:cNvPr id="6" name="Group 99"/>
          <p:cNvGrpSpPr>
            <a:grpSpLocks/>
          </p:cNvGrpSpPr>
          <p:nvPr/>
        </p:nvGrpSpPr>
        <p:grpSpPr bwMode="auto">
          <a:xfrm>
            <a:off x="460375" y="3400425"/>
            <a:ext cx="917575" cy="835025"/>
            <a:chOff x="2302" y="1634"/>
            <a:chExt cx="578" cy="526"/>
          </a:xfrm>
        </p:grpSpPr>
        <p:sp>
          <p:nvSpPr>
            <p:cNvPr id="10314" name="Rectangle 100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0315" name="WordArt 101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15</a:t>
              </a:r>
            </a:p>
          </p:txBody>
        </p:sp>
      </p:grpSp>
      <p:grpSp>
        <p:nvGrpSpPr>
          <p:cNvPr id="7" name="Group 102"/>
          <p:cNvGrpSpPr>
            <a:grpSpLocks/>
          </p:cNvGrpSpPr>
          <p:nvPr/>
        </p:nvGrpSpPr>
        <p:grpSpPr bwMode="auto">
          <a:xfrm>
            <a:off x="7766050" y="4454525"/>
            <a:ext cx="917575" cy="835025"/>
            <a:chOff x="2302" y="1634"/>
            <a:chExt cx="578" cy="526"/>
          </a:xfrm>
        </p:grpSpPr>
        <p:sp>
          <p:nvSpPr>
            <p:cNvPr id="10312" name="Rectangle 103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0313" name="WordArt 104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12</a:t>
              </a:r>
            </a:p>
          </p:txBody>
        </p:sp>
      </p:grpSp>
      <p:grpSp>
        <p:nvGrpSpPr>
          <p:cNvPr id="8" name="Group 105"/>
          <p:cNvGrpSpPr>
            <a:grpSpLocks/>
          </p:cNvGrpSpPr>
          <p:nvPr/>
        </p:nvGrpSpPr>
        <p:grpSpPr bwMode="auto">
          <a:xfrm>
            <a:off x="460375" y="4468813"/>
            <a:ext cx="917575" cy="835025"/>
            <a:chOff x="2302" y="1634"/>
            <a:chExt cx="578" cy="526"/>
          </a:xfrm>
        </p:grpSpPr>
        <p:sp>
          <p:nvSpPr>
            <p:cNvPr id="10310" name="Rectangle 106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0311" name="WordArt 107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27</a:t>
              </a:r>
            </a:p>
          </p:txBody>
        </p:sp>
      </p:grpSp>
      <p:grpSp>
        <p:nvGrpSpPr>
          <p:cNvPr id="9" name="Group 108"/>
          <p:cNvGrpSpPr>
            <a:grpSpLocks/>
          </p:cNvGrpSpPr>
          <p:nvPr/>
        </p:nvGrpSpPr>
        <p:grpSpPr bwMode="auto">
          <a:xfrm>
            <a:off x="460375" y="5599113"/>
            <a:ext cx="917575" cy="835025"/>
            <a:chOff x="2302" y="1634"/>
            <a:chExt cx="578" cy="526"/>
          </a:xfrm>
        </p:grpSpPr>
        <p:sp>
          <p:nvSpPr>
            <p:cNvPr id="10308" name="Rectangle 109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0309" name="WordArt 110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24</a:t>
              </a:r>
            </a:p>
          </p:txBody>
        </p:sp>
      </p:grpSp>
      <p:grpSp>
        <p:nvGrpSpPr>
          <p:cNvPr id="10" name="Group 111"/>
          <p:cNvGrpSpPr>
            <a:grpSpLocks/>
          </p:cNvGrpSpPr>
          <p:nvPr/>
        </p:nvGrpSpPr>
        <p:grpSpPr bwMode="auto">
          <a:xfrm>
            <a:off x="1482725" y="5599113"/>
            <a:ext cx="917575" cy="835025"/>
            <a:chOff x="2302" y="1634"/>
            <a:chExt cx="578" cy="526"/>
          </a:xfrm>
        </p:grpSpPr>
        <p:sp>
          <p:nvSpPr>
            <p:cNvPr id="10306" name="Rectangle 112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0307" name="WordArt 113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18</a:t>
              </a:r>
            </a:p>
          </p:txBody>
        </p:sp>
      </p:grpSp>
      <p:grpSp>
        <p:nvGrpSpPr>
          <p:cNvPr id="11" name="Group 66"/>
          <p:cNvGrpSpPr>
            <a:grpSpLocks/>
          </p:cNvGrpSpPr>
          <p:nvPr/>
        </p:nvGrpSpPr>
        <p:grpSpPr bwMode="auto">
          <a:xfrm>
            <a:off x="6664325" y="5599113"/>
            <a:ext cx="917575" cy="835025"/>
            <a:chOff x="2302" y="1634"/>
            <a:chExt cx="578" cy="526"/>
          </a:xfrm>
        </p:grpSpPr>
        <p:sp>
          <p:nvSpPr>
            <p:cNvPr id="10304" name="Rectangle 67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0305" name="WordArt 68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21</a:t>
              </a:r>
            </a:p>
          </p:txBody>
        </p:sp>
      </p:grpSp>
      <p:grpSp>
        <p:nvGrpSpPr>
          <p:cNvPr id="12" name="Group 87"/>
          <p:cNvGrpSpPr>
            <a:grpSpLocks/>
          </p:cNvGrpSpPr>
          <p:nvPr/>
        </p:nvGrpSpPr>
        <p:grpSpPr bwMode="auto">
          <a:xfrm>
            <a:off x="6664325" y="5599113"/>
            <a:ext cx="917575" cy="835025"/>
            <a:chOff x="2302" y="1634"/>
            <a:chExt cx="578" cy="526"/>
          </a:xfrm>
        </p:grpSpPr>
        <p:sp>
          <p:nvSpPr>
            <p:cNvPr id="10302" name="Rectangle 88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0303" name="WordArt 89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21</a:t>
              </a:r>
            </a:p>
          </p:txBody>
        </p:sp>
      </p:grpSp>
      <p:grpSp>
        <p:nvGrpSpPr>
          <p:cNvPr id="13" name="Group 57"/>
          <p:cNvGrpSpPr>
            <a:grpSpLocks/>
          </p:cNvGrpSpPr>
          <p:nvPr/>
        </p:nvGrpSpPr>
        <p:grpSpPr bwMode="auto">
          <a:xfrm>
            <a:off x="7766050" y="4454525"/>
            <a:ext cx="917575" cy="835025"/>
            <a:chOff x="2302" y="1634"/>
            <a:chExt cx="578" cy="526"/>
          </a:xfrm>
        </p:grpSpPr>
        <p:sp>
          <p:nvSpPr>
            <p:cNvPr id="10300" name="Rectangle 58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0301" name="WordArt 59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12</a:t>
              </a:r>
            </a:p>
          </p:txBody>
        </p:sp>
      </p:grpSp>
      <p:grpSp>
        <p:nvGrpSpPr>
          <p:cNvPr id="14" name="Group 78"/>
          <p:cNvGrpSpPr>
            <a:grpSpLocks/>
          </p:cNvGrpSpPr>
          <p:nvPr/>
        </p:nvGrpSpPr>
        <p:grpSpPr bwMode="auto">
          <a:xfrm>
            <a:off x="7766050" y="4454525"/>
            <a:ext cx="917575" cy="835025"/>
            <a:chOff x="2302" y="1634"/>
            <a:chExt cx="578" cy="526"/>
          </a:xfrm>
        </p:grpSpPr>
        <p:sp>
          <p:nvSpPr>
            <p:cNvPr id="10298" name="Rectangle 79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0299" name="WordArt 80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12</a:t>
              </a:r>
            </a:p>
          </p:txBody>
        </p:sp>
      </p:grpSp>
      <p:grpSp>
        <p:nvGrpSpPr>
          <p:cNvPr id="15" name="Group 54"/>
          <p:cNvGrpSpPr>
            <a:grpSpLocks/>
          </p:cNvGrpSpPr>
          <p:nvPr/>
        </p:nvGrpSpPr>
        <p:grpSpPr bwMode="auto">
          <a:xfrm>
            <a:off x="7766050" y="3281363"/>
            <a:ext cx="917575" cy="835025"/>
            <a:chOff x="384" y="2880"/>
            <a:chExt cx="578" cy="526"/>
          </a:xfrm>
        </p:grpSpPr>
        <p:sp>
          <p:nvSpPr>
            <p:cNvPr id="10296" name="Rectangle 55"/>
            <p:cNvSpPr>
              <a:spLocks noChangeArrowheads="1"/>
            </p:cNvSpPr>
            <p:nvPr/>
          </p:nvSpPr>
          <p:spPr bwMode="auto">
            <a:xfrm>
              <a:off x="384" y="2880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0297" name="WordArt 56"/>
            <p:cNvSpPr>
              <a:spLocks noChangeArrowheads="1" noChangeShapeType="1" noTextEdit="1"/>
            </p:cNvSpPr>
            <p:nvPr/>
          </p:nvSpPr>
          <p:spPr bwMode="auto">
            <a:xfrm>
              <a:off x="576" y="2976"/>
              <a:ext cx="162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6</a:t>
              </a:r>
            </a:p>
          </p:txBody>
        </p:sp>
      </p:grpSp>
      <p:grpSp>
        <p:nvGrpSpPr>
          <p:cNvPr id="16" name="Group 75"/>
          <p:cNvGrpSpPr>
            <a:grpSpLocks/>
          </p:cNvGrpSpPr>
          <p:nvPr/>
        </p:nvGrpSpPr>
        <p:grpSpPr bwMode="auto">
          <a:xfrm>
            <a:off x="7766050" y="3281363"/>
            <a:ext cx="917575" cy="835025"/>
            <a:chOff x="384" y="2880"/>
            <a:chExt cx="578" cy="526"/>
          </a:xfrm>
        </p:grpSpPr>
        <p:sp>
          <p:nvSpPr>
            <p:cNvPr id="10294" name="Rectangle 76"/>
            <p:cNvSpPr>
              <a:spLocks noChangeArrowheads="1"/>
            </p:cNvSpPr>
            <p:nvPr/>
          </p:nvSpPr>
          <p:spPr bwMode="auto">
            <a:xfrm>
              <a:off x="384" y="2880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0295" name="WordArt 77"/>
            <p:cNvSpPr>
              <a:spLocks noChangeArrowheads="1" noChangeShapeType="1" noTextEdit="1"/>
            </p:cNvSpPr>
            <p:nvPr/>
          </p:nvSpPr>
          <p:spPr bwMode="auto">
            <a:xfrm>
              <a:off x="576" y="2976"/>
              <a:ext cx="162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6</a:t>
              </a:r>
            </a:p>
          </p:txBody>
        </p:sp>
      </p:grpSp>
      <p:grpSp>
        <p:nvGrpSpPr>
          <p:cNvPr id="17" name="Group 51"/>
          <p:cNvGrpSpPr>
            <a:grpSpLocks/>
          </p:cNvGrpSpPr>
          <p:nvPr/>
        </p:nvGrpSpPr>
        <p:grpSpPr bwMode="auto">
          <a:xfrm>
            <a:off x="460375" y="5599113"/>
            <a:ext cx="917575" cy="835025"/>
            <a:chOff x="2302" y="1634"/>
            <a:chExt cx="578" cy="526"/>
          </a:xfrm>
        </p:grpSpPr>
        <p:sp>
          <p:nvSpPr>
            <p:cNvPr id="10292" name="Rectangle 52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0293" name="WordArt 53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24</a:t>
              </a:r>
            </a:p>
          </p:txBody>
        </p:sp>
      </p:grpSp>
      <p:grpSp>
        <p:nvGrpSpPr>
          <p:cNvPr id="18" name="Group 72"/>
          <p:cNvGrpSpPr>
            <a:grpSpLocks/>
          </p:cNvGrpSpPr>
          <p:nvPr/>
        </p:nvGrpSpPr>
        <p:grpSpPr bwMode="auto">
          <a:xfrm>
            <a:off x="460375" y="5599113"/>
            <a:ext cx="917575" cy="835025"/>
            <a:chOff x="2302" y="1634"/>
            <a:chExt cx="578" cy="526"/>
          </a:xfrm>
        </p:grpSpPr>
        <p:sp>
          <p:nvSpPr>
            <p:cNvPr id="10290" name="Rectangle 73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0291" name="WordArt 74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24</a:t>
              </a:r>
            </a:p>
          </p:txBody>
        </p:sp>
      </p:grpSp>
      <p:grpSp>
        <p:nvGrpSpPr>
          <p:cNvPr id="19" name="Group 60"/>
          <p:cNvGrpSpPr>
            <a:grpSpLocks/>
          </p:cNvGrpSpPr>
          <p:nvPr/>
        </p:nvGrpSpPr>
        <p:grpSpPr bwMode="auto">
          <a:xfrm>
            <a:off x="1482725" y="5599113"/>
            <a:ext cx="917575" cy="835025"/>
            <a:chOff x="2302" y="1634"/>
            <a:chExt cx="578" cy="526"/>
          </a:xfrm>
        </p:grpSpPr>
        <p:sp>
          <p:nvSpPr>
            <p:cNvPr id="10288" name="Rectangle 61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0289" name="WordArt 62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18</a:t>
              </a:r>
            </a:p>
          </p:txBody>
        </p:sp>
      </p:grpSp>
      <p:grpSp>
        <p:nvGrpSpPr>
          <p:cNvPr id="20" name="Group 81"/>
          <p:cNvGrpSpPr>
            <a:grpSpLocks/>
          </p:cNvGrpSpPr>
          <p:nvPr/>
        </p:nvGrpSpPr>
        <p:grpSpPr bwMode="auto">
          <a:xfrm>
            <a:off x="1482725" y="5599113"/>
            <a:ext cx="917575" cy="835025"/>
            <a:chOff x="2302" y="1634"/>
            <a:chExt cx="578" cy="526"/>
          </a:xfrm>
        </p:grpSpPr>
        <p:sp>
          <p:nvSpPr>
            <p:cNvPr id="10286" name="Rectangle 82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0287" name="WordArt 83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18</a:t>
              </a:r>
            </a:p>
          </p:txBody>
        </p:sp>
      </p:grpSp>
      <p:grpSp>
        <p:nvGrpSpPr>
          <p:cNvPr id="21" name="Group 63"/>
          <p:cNvGrpSpPr>
            <a:grpSpLocks/>
          </p:cNvGrpSpPr>
          <p:nvPr/>
        </p:nvGrpSpPr>
        <p:grpSpPr bwMode="auto">
          <a:xfrm>
            <a:off x="460375" y="4468813"/>
            <a:ext cx="917575" cy="835025"/>
            <a:chOff x="2302" y="1634"/>
            <a:chExt cx="578" cy="526"/>
          </a:xfrm>
        </p:grpSpPr>
        <p:sp>
          <p:nvSpPr>
            <p:cNvPr id="10284" name="Rectangle 64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0285" name="WordArt 65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27</a:t>
              </a:r>
            </a:p>
          </p:txBody>
        </p:sp>
      </p:grpSp>
      <p:grpSp>
        <p:nvGrpSpPr>
          <p:cNvPr id="22" name="Group 84"/>
          <p:cNvGrpSpPr>
            <a:grpSpLocks/>
          </p:cNvGrpSpPr>
          <p:nvPr/>
        </p:nvGrpSpPr>
        <p:grpSpPr bwMode="auto">
          <a:xfrm>
            <a:off x="460375" y="4468813"/>
            <a:ext cx="917575" cy="835025"/>
            <a:chOff x="2302" y="1634"/>
            <a:chExt cx="578" cy="526"/>
          </a:xfrm>
        </p:grpSpPr>
        <p:sp>
          <p:nvSpPr>
            <p:cNvPr id="10282" name="Rectangle 85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0283" name="WordArt 86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27</a:t>
              </a:r>
            </a:p>
          </p:txBody>
        </p:sp>
      </p:grpSp>
      <p:grpSp>
        <p:nvGrpSpPr>
          <p:cNvPr id="23" name="Group 48"/>
          <p:cNvGrpSpPr>
            <a:grpSpLocks/>
          </p:cNvGrpSpPr>
          <p:nvPr/>
        </p:nvGrpSpPr>
        <p:grpSpPr bwMode="auto">
          <a:xfrm>
            <a:off x="460375" y="3400425"/>
            <a:ext cx="917575" cy="835025"/>
            <a:chOff x="2302" y="1634"/>
            <a:chExt cx="578" cy="526"/>
          </a:xfrm>
        </p:grpSpPr>
        <p:sp>
          <p:nvSpPr>
            <p:cNvPr id="10280" name="Rectangle 49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0281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15</a:t>
              </a:r>
            </a:p>
          </p:txBody>
        </p:sp>
      </p:grpSp>
      <p:grpSp>
        <p:nvGrpSpPr>
          <p:cNvPr id="24" name="Group 69"/>
          <p:cNvGrpSpPr>
            <a:grpSpLocks/>
          </p:cNvGrpSpPr>
          <p:nvPr/>
        </p:nvGrpSpPr>
        <p:grpSpPr bwMode="auto">
          <a:xfrm>
            <a:off x="460375" y="3400425"/>
            <a:ext cx="917575" cy="835025"/>
            <a:chOff x="2302" y="1634"/>
            <a:chExt cx="578" cy="526"/>
          </a:xfrm>
        </p:grpSpPr>
        <p:sp>
          <p:nvSpPr>
            <p:cNvPr id="10278" name="Rectangle 70"/>
            <p:cNvSpPr>
              <a:spLocks noChangeArrowheads="1"/>
            </p:cNvSpPr>
            <p:nvPr/>
          </p:nvSpPr>
          <p:spPr bwMode="auto">
            <a:xfrm>
              <a:off x="2302" y="1634"/>
              <a:ext cx="578" cy="526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66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4400" b="1"/>
            </a:p>
          </p:txBody>
        </p:sp>
        <p:sp>
          <p:nvSpPr>
            <p:cNvPr id="10279" name="WordArt 71"/>
            <p:cNvSpPr>
              <a:spLocks noChangeArrowheads="1" noChangeShapeType="1" noTextEdit="1"/>
            </p:cNvSpPr>
            <p:nvPr/>
          </p:nvSpPr>
          <p:spPr bwMode="auto">
            <a:xfrm>
              <a:off x="2425" y="1728"/>
              <a:ext cx="3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15</a:t>
              </a:r>
            </a:p>
          </p:txBody>
        </p:sp>
      </p:grpSp>
      <p:sp>
        <p:nvSpPr>
          <p:cNvPr id="12402" name="AutoShape 11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705600" y="4919663"/>
            <a:ext cx="838200" cy="609600"/>
          </a:xfrm>
          <a:prstGeom prst="actionButtonSound">
            <a:avLst/>
          </a:prstGeom>
          <a:solidFill>
            <a:srgbClr val="80A74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403" name="Line 115"/>
          <p:cNvSpPr>
            <a:spLocks noChangeShapeType="1"/>
          </p:cNvSpPr>
          <p:nvPr/>
        </p:nvSpPr>
        <p:spPr bwMode="auto">
          <a:xfrm>
            <a:off x="6705600" y="4953000"/>
            <a:ext cx="838200" cy="533400"/>
          </a:xfrm>
          <a:prstGeom prst="line">
            <a:avLst/>
          </a:prstGeom>
          <a:noFill/>
          <a:ln w="76200" cmpd="tri">
            <a:solidFill>
              <a:srgbClr val="33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>
    <p:push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1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10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3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0" dur="10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3" dur="10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6" dur="10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3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9" dur="10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2" dur="1000"/>
                                        <p:tgtEl>
                                          <p:spTgt spid="12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7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8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9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0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0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1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2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3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3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4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5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6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6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7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8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9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9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0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1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2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2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3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4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5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5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8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7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8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0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1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1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2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3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4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1" fill="hold">
                      <p:stCondLst>
                        <p:cond delay="0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4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25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8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9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0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7" fill="hold">
                      <p:stCondLst>
                        <p:cond delay="0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5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3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5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0" fill="hold">
                      <p:stCondLst>
                        <p:cond delay="0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3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64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5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6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6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7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8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6" fill="hold">
                      <p:stCondLst>
                        <p:cond delay="0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90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1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98" restart="whenNotActive" fill="hold" evtFilter="cancelBubble" nodeType="interactiveSeq">
                <p:stCondLst>
                  <p:cond evt="onClick" delay="0">
                    <p:tgtEl>
                      <p:spTgt spid="124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9" fill="hold">
                      <p:stCondLst>
                        <p:cond delay="0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2" dur="2000" fill="hold"/>
                                        <p:tgtEl>
                                          <p:spTgt spid="124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A74B"/>
                                      </p:to>
                                    </p:animClr>
                                    <p:set>
                                      <p:cBhvr>
                                        <p:cTn id="303" dur="2000" fill="hold"/>
                                        <p:tgtEl>
                                          <p:spTgt spid="124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4" dur="2000" fill="hold"/>
                                        <p:tgtEl>
                                          <p:spTgt spid="1240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Лунный зайчик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5" presetID="13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306" dur="500"/>
                                        <p:tgtEl>
                                          <p:spTgt spid="124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1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2" dur="500"/>
                                        <p:tgtEl>
                                          <p:spTgt spid="12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02"/>
                  </p:tgtEl>
                </p:cond>
              </p:nextCondLst>
            </p:seq>
          </p:childTnLst>
        </p:cTn>
      </p:par>
    </p:tnLst>
    <p:bldLst>
      <p:bldP spid="12296" grpId="0" animBg="1"/>
      <p:bldP spid="12298" grpId="0" animBg="1"/>
      <p:bldP spid="12300" grpId="0" animBg="1"/>
      <p:bldP spid="12302" grpId="0" animBg="1"/>
      <p:bldP spid="12304" grpId="0" animBg="1"/>
      <p:bldP spid="12306" grpId="0" animBg="1"/>
      <p:bldP spid="12311" grpId="0" animBg="1"/>
      <p:bldP spid="12320" grpId="0" animBg="1"/>
      <p:bldP spid="12403" grpId="0" animBg="1"/>
      <p:bldP spid="12403" grpId="1" animBg="1"/>
    </p:bldLst>
  </p:timing>
</p:sld>
</file>

<file path=ppt/theme/theme1.xml><?xml version="1.0" encoding="utf-8"?>
<a:theme xmlns:a="http://schemas.openxmlformats.org/drawingml/2006/main" name="табличное множение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табличное множение</Template>
  <TotalTime>2</TotalTime>
  <Words>409</Words>
  <Application>Microsoft Office PowerPoint</Application>
  <PresentationFormat>Экран (4:3)</PresentationFormat>
  <Paragraphs>267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табличное множение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Работа опубликована на сайте – viki.rdf.ru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>Тренажёр</dc:subject>
  <dc:creator>viki</dc:creator>
  <cp:keywords>Тренажёр</cp:keywords>
  <cp:lastModifiedBy>Фания</cp:lastModifiedBy>
  <cp:revision>2</cp:revision>
  <cp:lastPrinted>1601-01-01T00:00:00Z</cp:lastPrinted>
  <dcterms:created xsi:type="dcterms:W3CDTF">2011-11-28T20:24:32Z</dcterms:created>
  <dcterms:modified xsi:type="dcterms:W3CDTF">2014-08-18T14:01:20Z</dcterms:modified>
  <cp:category>Табличное умножение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